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5"/>
  </p:notesMasterIdLst>
  <p:sldIdLst>
    <p:sldId id="256" r:id="rId2"/>
    <p:sldId id="258" r:id="rId3"/>
    <p:sldId id="261" r:id="rId4"/>
    <p:sldId id="346" r:id="rId5"/>
    <p:sldId id="352" r:id="rId6"/>
    <p:sldId id="347" r:id="rId7"/>
    <p:sldId id="348" r:id="rId8"/>
    <p:sldId id="318" r:id="rId9"/>
    <p:sldId id="349" r:id="rId10"/>
    <p:sldId id="345" r:id="rId11"/>
    <p:sldId id="351" r:id="rId12"/>
    <p:sldId id="309" r:id="rId13"/>
    <p:sldId id="343" r:id="rId14"/>
    <p:sldId id="353" r:id="rId15"/>
    <p:sldId id="311" r:id="rId16"/>
    <p:sldId id="262" r:id="rId17"/>
    <p:sldId id="334" r:id="rId18"/>
    <p:sldId id="350" r:id="rId19"/>
    <p:sldId id="314" r:id="rId20"/>
    <p:sldId id="355" r:id="rId21"/>
    <p:sldId id="354" r:id="rId22"/>
    <p:sldId id="356" r:id="rId23"/>
    <p:sldId id="357" r:id="rId24"/>
  </p:sldIdLst>
  <p:sldSz cx="9144000" cy="5143500" type="screen16x9"/>
  <p:notesSz cx="6858000" cy="9144000"/>
  <p:embeddedFontLst>
    <p:embeddedFont>
      <p:font typeface="Adobe 繁黑體 Std B" panose="020B0700000000000000" pitchFamily="34" charset="-120"/>
      <p:regular r:id="rId26"/>
      <p:bold r:id="rId27"/>
    </p:embeddedFont>
    <p:embeddedFont>
      <p:font typeface="Fredoka One" panose="02000000000000000000" pitchFamily="2" charset="0"/>
      <p:regular r:id="rId28"/>
    </p:embeddedFont>
    <p:embeddedFont>
      <p:font typeface="Orbitron" panose="02020500000000000000" charset="0"/>
      <p:regular r:id="rId29"/>
      <p:bold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  <p:embeddedFont>
      <p:font typeface="Yu Gothic" panose="020B0400000000000000" pitchFamily="34" charset="-128"/>
      <p:regular r:id="rId35"/>
      <p:bold r:id="rId36"/>
    </p:embeddedFont>
    <p:embeddedFont>
      <p:font typeface="微軟正黑體" panose="020B0604030504040204" pitchFamily="34" charset="-120"/>
      <p:regular r:id="rId37"/>
      <p:bold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EEED"/>
    <a:srgbClr val="ABB1B0"/>
    <a:srgbClr val="F57A0B"/>
    <a:srgbClr val="6C9CF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67C79A-5825-44A5-A04F-F6E54FBDCEB3}" v="11" dt="2022-05-29T19:00:04.595"/>
  </p1510:revLst>
</p1510:revInfo>
</file>

<file path=ppt/tableStyles.xml><?xml version="1.0" encoding="utf-8"?>
<a:tblStyleLst xmlns:a="http://schemas.openxmlformats.org/drawingml/2006/main" def="{86CE5AC7-D5F9-4963-864D-CAF8DA920F27}">
  <a:tblStyle styleId="{86CE5AC7-D5F9-4963-864D-CAF8DA920F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佈景主題樣式 1 - 輔色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佈景主題樣式 1 - 輔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23" autoAdjust="0"/>
    <p:restoredTop sz="96136" autoAdjust="0"/>
  </p:normalViewPr>
  <p:slideViewPr>
    <p:cSldViewPr snapToGrid="0">
      <p:cViewPr varScale="1">
        <p:scale>
          <a:sx n="142" d="100"/>
          <a:sy n="142" d="100"/>
        </p:scale>
        <p:origin x="84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microsoft.com/office/2015/10/relationships/revisionInfo" Target="revisionInfo.xml"/></Relationships>
</file>

<file path=ppt/media/image1.jpg>
</file>

<file path=ppt/media/image10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8794a74c9d_0_2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" name="Google Shape;826;g8794a74c9d_0_2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10facb75130_0_1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10facb75130_0_1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72933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10facb75130_0_1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10facb75130_0_1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88485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10facb75130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10facb75130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4307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10facb75130_0_1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10facb75130_0_1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01235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10facb75130_0_1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10facb75130_0_1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34047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10facb75130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10facb75130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78433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10facb75130_0_1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10facb75130_0_1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10facb75130_0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10facb75130_0_6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16635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10facb75130_0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10facb75130_0_6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98683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10facb75130_0_9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8" name="Google Shape;1108;g10facb75130_0_9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85983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c6ac5e8787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c6ac5e8787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10facb75130_0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10facb75130_0_6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09024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10facb75130_0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10facb75130_0_6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05218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10facb75130_0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10facb75130_0_6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04130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10facb75130_0_9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8" name="Google Shape;1108;g10facb75130_0_9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190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10facb75130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10facb75130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10facb75130_0_1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10facb75130_0_1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8752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10facb75130_0_1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10facb75130_0_1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22471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10facb75130_0_1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10facb75130_0_1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10029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10facb75130_0_1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10facb75130_0_1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62368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10facb75130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10facb75130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01232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10facb75130_0_1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10facb75130_0_1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9449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901322" y="-611430"/>
            <a:ext cx="4544211" cy="4516379"/>
            <a:chOff x="-1901322" y="-611430"/>
            <a:chExt cx="4544211" cy="4516379"/>
          </a:xfrm>
        </p:grpSpPr>
        <p:sp>
          <p:nvSpPr>
            <p:cNvPr id="10" name="Google Shape;10;p2"/>
            <p:cNvSpPr/>
            <p:nvPr/>
          </p:nvSpPr>
          <p:spPr>
            <a:xfrm>
              <a:off x="-1901322" y="1923004"/>
              <a:ext cx="2552990" cy="1507257"/>
            </a:xfrm>
            <a:custGeom>
              <a:avLst/>
              <a:gdLst/>
              <a:ahLst/>
              <a:cxnLst/>
              <a:rect l="l" t="t" r="r" b="b"/>
              <a:pathLst>
                <a:path w="17209" h="10160" extrusionOk="0">
                  <a:moveTo>
                    <a:pt x="13158" y="0"/>
                  </a:moveTo>
                  <a:lnTo>
                    <a:pt x="9820" y="3343"/>
                  </a:lnTo>
                  <a:lnTo>
                    <a:pt x="6778" y="3343"/>
                  </a:lnTo>
                  <a:lnTo>
                    <a:pt x="1" y="10119"/>
                  </a:lnTo>
                  <a:lnTo>
                    <a:pt x="6353" y="10159"/>
                  </a:lnTo>
                  <a:lnTo>
                    <a:pt x="8319" y="8198"/>
                  </a:lnTo>
                  <a:lnTo>
                    <a:pt x="9015" y="8198"/>
                  </a:lnTo>
                  <a:lnTo>
                    <a:pt x="172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929521" y="-366300"/>
              <a:ext cx="3031815" cy="2004573"/>
            </a:xfrm>
            <a:custGeom>
              <a:avLst/>
              <a:gdLst/>
              <a:ahLst/>
              <a:cxnLst/>
              <a:rect l="l" t="t" r="r" b="b"/>
              <a:pathLst>
                <a:path w="24054" h="15904" extrusionOk="0">
                  <a:moveTo>
                    <a:pt x="17228" y="0"/>
                  </a:moveTo>
                  <a:lnTo>
                    <a:pt x="9955" y="7274"/>
                  </a:lnTo>
                  <a:lnTo>
                    <a:pt x="6725" y="7274"/>
                  </a:lnTo>
                  <a:lnTo>
                    <a:pt x="2610" y="11384"/>
                  </a:lnTo>
                  <a:lnTo>
                    <a:pt x="2610" y="13298"/>
                  </a:lnTo>
                  <a:lnTo>
                    <a:pt x="0" y="15904"/>
                  </a:lnTo>
                  <a:lnTo>
                    <a:pt x="7093" y="15904"/>
                  </a:lnTo>
                  <a:lnTo>
                    <a:pt x="12993" y="10003"/>
                  </a:lnTo>
                  <a:lnTo>
                    <a:pt x="15207" y="10003"/>
                  </a:lnTo>
                  <a:lnTo>
                    <a:pt x="19494" y="5716"/>
                  </a:lnTo>
                  <a:lnTo>
                    <a:pt x="19494" y="4560"/>
                  </a:lnTo>
                  <a:lnTo>
                    <a:pt x="240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1841214" y="348501"/>
              <a:ext cx="801675" cy="397824"/>
              <a:chOff x="1622300" y="2291700"/>
              <a:chExt cx="118800" cy="5895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1672825" y="2291800"/>
                <a:ext cx="17950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3" extrusionOk="0">
                    <a:moveTo>
                      <a:pt x="101" y="0"/>
                    </a:moveTo>
                    <a:lnTo>
                      <a:pt x="1" y="96"/>
                    </a:lnTo>
                    <a:lnTo>
                      <a:pt x="621" y="713"/>
                    </a:lnTo>
                    <a:lnTo>
                      <a:pt x="717" y="617"/>
                    </a:lnTo>
                    <a:lnTo>
                      <a:pt x="1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1672825" y="2291700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621" y="0"/>
                    </a:moveTo>
                    <a:lnTo>
                      <a:pt x="1" y="621"/>
                    </a:lnTo>
                    <a:lnTo>
                      <a:pt x="101" y="717"/>
                    </a:lnTo>
                    <a:lnTo>
                      <a:pt x="717" y="100"/>
                    </a:lnTo>
                    <a:lnTo>
                      <a:pt x="6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1723150" y="2291700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97" y="0"/>
                    </a:moveTo>
                    <a:lnTo>
                      <a:pt x="1" y="100"/>
                    </a:lnTo>
                    <a:lnTo>
                      <a:pt x="617" y="717"/>
                    </a:lnTo>
                    <a:lnTo>
                      <a:pt x="718" y="621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1723150" y="2291700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617" y="0"/>
                    </a:moveTo>
                    <a:lnTo>
                      <a:pt x="1" y="621"/>
                    </a:lnTo>
                    <a:lnTo>
                      <a:pt x="101" y="717"/>
                    </a:lnTo>
                    <a:lnTo>
                      <a:pt x="718" y="100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1622300" y="2332725"/>
                <a:ext cx="17825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717" extrusionOk="0">
                    <a:moveTo>
                      <a:pt x="96" y="0"/>
                    </a:moveTo>
                    <a:lnTo>
                      <a:pt x="0" y="96"/>
                    </a:lnTo>
                    <a:lnTo>
                      <a:pt x="617" y="717"/>
                    </a:lnTo>
                    <a:lnTo>
                      <a:pt x="713" y="617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1622300" y="2332725"/>
                <a:ext cx="17825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717" extrusionOk="0">
                    <a:moveTo>
                      <a:pt x="617" y="0"/>
                    </a:moveTo>
                    <a:lnTo>
                      <a:pt x="0" y="617"/>
                    </a:lnTo>
                    <a:lnTo>
                      <a:pt x="96" y="717"/>
                    </a:lnTo>
                    <a:lnTo>
                      <a:pt x="713" y="96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1672525" y="2332625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101" y="0"/>
                    </a:moveTo>
                    <a:lnTo>
                      <a:pt x="1" y="100"/>
                    </a:lnTo>
                    <a:lnTo>
                      <a:pt x="621" y="717"/>
                    </a:lnTo>
                    <a:lnTo>
                      <a:pt x="717" y="621"/>
                    </a:lnTo>
                    <a:lnTo>
                      <a:pt x="1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672525" y="2332725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621" y="0"/>
                    </a:moveTo>
                    <a:lnTo>
                      <a:pt x="1" y="617"/>
                    </a:lnTo>
                    <a:lnTo>
                      <a:pt x="101" y="717"/>
                    </a:lnTo>
                    <a:lnTo>
                      <a:pt x="717" y="96"/>
                    </a:lnTo>
                    <a:lnTo>
                      <a:pt x="6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" name="Google Shape;21;p2"/>
            <p:cNvGrpSpPr/>
            <p:nvPr/>
          </p:nvGrpSpPr>
          <p:grpSpPr>
            <a:xfrm>
              <a:off x="-484614" y="-611430"/>
              <a:ext cx="3127481" cy="4516379"/>
              <a:chOff x="278245" y="-184325"/>
              <a:chExt cx="2358228" cy="3405504"/>
            </a:xfrm>
          </p:grpSpPr>
          <p:grpSp>
            <p:nvGrpSpPr>
              <p:cNvPr id="22" name="Google Shape;22;p2"/>
              <p:cNvGrpSpPr/>
              <p:nvPr/>
            </p:nvGrpSpPr>
            <p:grpSpPr>
              <a:xfrm>
                <a:off x="278245" y="-184325"/>
                <a:ext cx="2358228" cy="3336759"/>
                <a:chOff x="1181475" y="2041825"/>
                <a:chExt cx="620325" cy="877725"/>
              </a:xfrm>
            </p:grpSpPr>
            <p:sp>
              <p:nvSpPr>
                <p:cNvPr id="23" name="Google Shape;23;p2"/>
                <p:cNvSpPr/>
                <p:nvPr/>
              </p:nvSpPr>
              <p:spPr>
                <a:xfrm>
                  <a:off x="1185375" y="2377350"/>
                  <a:ext cx="119525" cy="11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1" h="4780" extrusionOk="0">
                      <a:moveTo>
                        <a:pt x="4780" y="0"/>
                      </a:moveTo>
                      <a:lnTo>
                        <a:pt x="2390" y="2390"/>
                      </a:lnTo>
                      <a:lnTo>
                        <a:pt x="1" y="4780"/>
                      </a:lnTo>
                      <a:lnTo>
                        <a:pt x="1362" y="4780"/>
                      </a:lnTo>
                      <a:lnTo>
                        <a:pt x="3071" y="3071"/>
                      </a:lnTo>
                      <a:lnTo>
                        <a:pt x="4780" y="1361"/>
                      </a:lnTo>
                      <a:lnTo>
                        <a:pt x="478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>
                  <a:off x="1767500" y="2041825"/>
                  <a:ext cx="34300" cy="2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2" h="1177" extrusionOk="0">
                      <a:moveTo>
                        <a:pt x="782" y="310"/>
                      </a:moveTo>
                      <a:cubicBezTo>
                        <a:pt x="924" y="310"/>
                        <a:pt x="1061" y="421"/>
                        <a:pt x="1061" y="588"/>
                      </a:cubicBezTo>
                      <a:cubicBezTo>
                        <a:pt x="1061" y="741"/>
                        <a:pt x="937" y="865"/>
                        <a:pt x="785" y="865"/>
                      </a:cubicBezTo>
                      <a:cubicBezTo>
                        <a:pt x="537" y="865"/>
                        <a:pt x="413" y="568"/>
                        <a:pt x="589" y="392"/>
                      </a:cubicBezTo>
                      <a:cubicBezTo>
                        <a:pt x="644" y="335"/>
                        <a:pt x="714" y="310"/>
                        <a:pt x="782" y="310"/>
                      </a:cubicBezTo>
                      <a:close/>
                      <a:moveTo>
                        <a:pt x="785" y="0"/>
                      </a:moveTo>
                      <a:cubicBezTo>
                        <a:pt x="260" y="0"/>
                        <a:pt x="0" y="632"/>
                        <a:pt x="369" y="1005"/>
                      </a:cubicBezTo>
                      <a:cubicBezTo>
                        <a:pt x="488" y="1123"/>
                        <a:pt x="635" y="1176"/>
                        <a:pt x="779" y="1176"/>
                      </a:cubicBezTo>
                      <a:cubicBezTo>
                        <a:pt x="1082" y="1176"/>
                        <a:pt x="1372" y="940"/>
                        <a:pt x="1369" y="584"/>
                      </a:cubicBezTo>
                      <a:cubicBezTo>
                        <a:pt x="1369" y="264"/>
                        <a:pt x="1105" y="4"/>
                        <a:pt x="78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1181475" y="2060725"/>
                  <a:ext cx="600250" cy="85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0" h="34353" extrusionOk="0">
                      <a:moveTo>
                        <a:pt x="23789" y="1"/>
                      </a:moveTo>
                      <a:lnTo>
                        <a:pt x="15584" y="8210"/>
                      </a:lnTo>
                      <a:lnTo>
                        <a:pt x="9043" y="8210"/>
                      </a:lnTo>
                      <a:lnTo>
                        <a:pt x="8995" y="8254"/>
                      </a:lnTo>
                      <a:lnTo>
                        <a:pt x="1" y="17249"/>
                      </a:lnTo>
                      <a:lnTo>
                        <a:pt x="1" y="20091"/>
                      </a:lnTo>
                      <a:lnTo>
                        <a:pt x="5493" y="25583"/>
                      </a:lnTo>
                      <a:lnTo>
                        <a:pt x="5493" y="30098"/>
                      </a:lnTo>
                      <a:lnTo>
                        <a:pt x="1458" y="34137"/>
                      </a:lnTo>
                      <a:lnTo>
                        <a:pt x="1678" y="34353"/>
                      </a:lnTo>
                      <a:lnTo>
                        <a:pt x="5805" y="30226"/>
                      </a:lnTo>
                      <a:lnTo>
                        <a:pt x="5805" y="25454"/>
                      </a:lnTo>
                      <a:lnTo>
                        <a:pt x="313" y="19963"/>
                      </a:lnTo>
                      <a:lnTo>
                        <a:pt x="313" y="17377"/>
                      </a:lnTo>
                      <a:lnTo>
                        <a:pt x="9171" y="8519"/>
                      </a:lnTo>
                      <a:lnTo>
                        <a:pt x="15712" y="8519"/>
                      </a:lnTo>
                      <a:lnTo>
                        <a:pt x="15756" y="8475"/>
                      </a:lnTo>
                      <a:lnTo>
                        <a:pt x="24010" y="221"/>
                      </a:lnTo>
                      <a:lnTo>
                        <a:pt x="23789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1260925" y="2268575"/>
                  <a:ext cx="243200" cy="37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28" h="14823" extrusionOk="0">
                      <a:moveTo>
                        <a:pt x="9640" y="0"/>
                      </a:moveTo>
                      <a:lnTo>
                        <a:pt x="4148" y="5492"/>
                      </a:lnTo>
                      <a:lnTo>
                        <a:pt x="4148" y="10588"/>
                      </a:lnTo>
                      <a:lnTo>
                        <a:pt x="1" y="14735"/>
                      </a:lnTo>
                      <a:lnTo>
                        <a:pt x="89" y="14823"/>
                      </a:lnTo>
                      <a:lnTo>
                        <a:pt x="4272" y="10640"/>
                      </a:lnTo>
                      <a:lnTo>
                        <a:pt x="4272" y="5544"/>
                      </a:lnTo>
                      <a:lnTo>
                        <a:pt x="9728" y="88"/>
                      </a:lnTo>
                      <a:lnTo>
                        <a:pt x="964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1194400" y="2571875"/>
                  <a:ext cx="129400" cy="20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6" h="8175" extrusionOk="0">
                      <a:moveTo>
                        <a:pt x="0" y="1"/>
                      </a:moveTo>
                      <a:lnTo>
                        <a:pt x="0" y="3087"/>
                      </a:lnTo>
                      <a:lnTo>
                        <a:pt x="5088" y="8175"/>
                      </a:lnTo>
                      <a:lnTo>
                        <a:pt x="5176" y="8087"/>
                      </a:lnTo>
                      <a:lnTo>
                        <a:pt x="124" y="3035"/>
                      </a:lnTo>
                      <a:lnTo>
                        <a:pt x="1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" name="Google Shape;28;p2"/>
              <p:cNvSpPr/>
              <p:nvPr/>
            </p:nvSpPr>
            <p:spPr>
              <a:xfrm>
                <a:off x="336260" y="3109317"/>
                <a:ext cx="130395" cy="111862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177" extrusionOk="0">
                    <a:moveTo>
                      <a:pt x="782" y="310"/>
                    </a:moveTo>
                    <a:cubicBezTo>
                      <a:pt x="924" y="310"/>
                      <a:pt x="1061" y="421"/>
                      <a:pt x="1061" y="588"/>
                    </a:cubicBezTo>
                    <a:cubicBezTo>
                      <a:pt x="1061" y="741"/>
                      <a:pt x="937" y="865"/>
                      <a:pt x="785" y="865"/>
                    </a:cubicBezTo>
                    <a:cubicBezTo>
                      <a:pt x="537" y="865"/>
                      <a:pt x="413" y="568"/>
                      <a:pt x="589" y="392"/>
                    </a:cubicBezTo>
                    <a:cubicBezTo>
                      <a:pt x="644" y="335"/>
                      <a:pt x="714" y="310"/>
                      <a:pt x="782" y="310"/>
                    </a:cubicBezTo>
                    <a:close/>
                    <a:moveTo>
                      <a:pt x="785" y="0"/>
                    </a:moveTo>
                    <a:cubicBezTo>
                      <a:pt x="260" y="0"/>
                      <a:pt x="0" y="632"/>
                      <a:pt x="369" y="1005"/>
                    </a:cubicBezTo>
                    <a:cubicBezTo>
                      <a:pt x="488" y="1123"/>
                      <a:pt x="635" y="1176"/>
                      <a:pt x="779" y="1176"/>
                    </a:cubicBezTo>
                    <a:cubicBezTo>
                      <a:pt x="1082" y="1176"/>
                      <a:pt x="1372" y="940"/>
                      <a:pt x="1369" y="584"/>
                    </a:cubicBezTo>
                    <a:cubicBezTo>
                      <a:pt x="1369" y="264"/>
                      <a:pt x="1105" y="4"/>
                      <a:pt x="7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634700" y="-1073869"/>
            <a:ext cx="7542166" cy="7636641"/>
            <a:chOff x="5482300" y="-1150069"/>
            <a:chExt cx="7542166" cy="7636641"/>
          </a:xfrm>
        </p:grpSpPr>
        <p:sp>
          <p:nvSpPr>
            <p:cNvPr id="30" name="Google Shape;30;p2"/>
            <p:cNvSpPr/>
            <p:nvPr/>
          </p:nvSpPr>
          <p:spPr>
            <a:xfrm rot="10800000" flipH="1">
              <a:off x="6369828" y="-1150069"/>
              <a:ext cx="6654639" cy="7636641"/>
            </a:xfrm>
            <a:custGeom>
              <a:avLst/>
              <a:gdLst/>
              <a:ahLst/>
              <a:cxnLst/>
              <a:rect l="l" t="t" r="r" b="b"/>
              <a:pathLst>
                <a:path w="71832" h="82432" extrusionOk="0">
                  <a:moveTo>
                    <a:pt x="205" y="1"/>
                  </a:moveTo>
                  <a:lnTo>
                    <a:pt x="1" y="205"/>
                  </a:lnTo>
                  <a:lnTo>
                    <a:pt x="27924" y="28129"/>
                  </a:lnTo>
                  <a:lnTo>
                    <a:pt x="27924" y="38728"/>
                  </a:lnTo>
                  <a:lnTo>
                    <a:pt x="36526" y="47330"/>
                  </a:lnTo>
                  <a:lnTo>
                    <a:pt x="45629" y="56433"/>
                  </a:lnTo>
                  <a:lnTo>
                    <a:pt x="71627" y="82431"/>
                  </a:lnTo>
                  <a:lnTo>
                    <a:pt x="71831" y="82227"/>
                  </a:lnTo>
                  <a:lnTo>
                    <a:pt x="46493" y="56889"/>
                  </a:lnTo>
                  <a:lnTo>
                    <a:pt x="46493" y="47935"/>
                  </a:lnTo>
                  <a:lnTo>
                    <a:pt x="53711" y="40954"/>
                  </a:lnTo>
                  <a:lnTo>
                    <a:pt x="51481" y="38724"/>
                  </a:lnTo>
                  <a:lnTo>
                    <a:pt x="37095" y="38724"/>
                  </a:lnTo>
                  <a:lnTo>
                    <a:pt x="32496" y="34125"/>
                  </a:lnTo>
                  <a:lnTo>
                    <a:pt x="32496" y="32288"/>
                  </a:lnTo>
                  <a:lnTo>
                    <a:pt x="27924" y="27712"/>
                  </a:lnTo>
                  <a:lnTo>
                    <a:pt x="27924" y="2772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" name="Google Shape;31;p2"/>
            <p:cNvGrpSpPr/>
            <p:nvPr/>
          </p:nvGrpSpPr>
          <p:grpSpPr>
            <a:xfrm rot="10800000" flipH="1">
              <a:off x="6016263" y="1621720"/>
              <a:ext cx="2553081" cy="3705670"/>
              <a:chOff x="6769513" y="299393"/>
              <a:chExt cx="1308620" cy="1899525"/>
            </a:xfrm>
          </p:grpSpPr>
          <p:sp>
            <p:nvSpPr>
              <p:cNvPr id="32" name="Google Shape;32;p2"/>
              <p:cNvSpPr/>
              <p:nvPr/>
            </p:nvSpPr>
            <p:spPr>
              <a:xfrm>
                <a:off x="7817889" y="1007055"/>
                <a:ext cx="252070" cy="252070"/>
              </a:xfrm>
              <a:custGeom>
                <a:avLst/>
                <a:gdLst/>
                <a:ahLst/>
                <a:cxnLst/>
                <a:rect l="l" t="t" r="r" b="b"/>
                <a:pathLst>
                  <a:path w="4564" h="4564" extrusionOk="0">
                    <a:moveTo>
                      <a:pt x="0" y="1"/>
                    </a:moveTo>
                    <a:lnTo>
                      <a:pt x="0" y="1302"/>
                    </a:lnTo>
                    <a:lnTo>
                      <a:pt x="1629" y="2931"/>
                    </a:lnTo>
                    <a:lnTo>
                      <a:pt x="3263" y="4564"/>
                    </a:lnTo>
                    <a:lnTo>
                      <a:pt x="4563" y="4564"/>
                    </a:lnTo>
                    <a:lnTo>
                      <a:pt x="2282" y="228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7983027" y="2137006"/>
                <a:ext cx="72351" cy="61913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121" extrusionOk="0">
                    <a:moveTo>
                      <a:pt x="563" y="294"/>
                    </a:moveTo>
                    <a:cubicBezTo>
                      <a:pt x="628" y="294"/>
                      <a:pt x="695" y="318"/>
                      <a:pt x="749" y="372"/>
                    </a:cubicBezTo>
                    <a:cubicBezTo>
                      <a:pt x="913" y="536"/>
                      <a:pt x="797" y="821"/>
                      <a:pt x="561" y="821"/>
                    </a:cubicBezTo>
                    <a:cubicBezTo>
                      <a:pt x="417" y="821"/>
                      <a:pt x="297" y="704"/>
                      <a:pt x="297" y="560"/>
                    </a:cubicBezTo>
                    <a:cubicBezTo>
                      <a:pt x="297" y="400"/>
                      <a:pt x="427" y="294"/>
                      <a:pt x="563" y="294"/>
                    </a:cubicBezTo>
                    <a:close/>
                    <a:moveTo>
                      <a:pt x="561" y="0"/>
                    </a:moveTo>
                    <a:cubicBezTo>
                      <a:pt x="252" y="0"/>
                      <a:pt x="0" y="248"/>
                      <a:pt x="0" y="560"/>
                    </a:cubicBezTo>
                    <a:cubicBezTo>
                      <a:pt x="0" y="897"/>
                      <a:pt x="278" y="1121"/>
                      <a:pt x="566" y="1121"/>
                    </a:cubicBezTo>
                    <a:cubicBezTo>
                      <a:pt x="704" y="1121"/>
                      <a:pt x="843" y="1070"/>
                      <a:pt x="957" y="957"/>
                    </a:cubicBezTo>
                    <a:cubicBezTo>
                      <a:pt x="1309" y="600"/>
                      <a:pt x="1061" y="0"/>
                      <a:pt x="5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769513" y="299393"/>
                <a:ext cx="61968" cy="61747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18" extrusionOk="0">
                    <a:moveTo>
                      <a:pt x="561" y="293"/>
                    </a:moveTo>
                    <a:cubicBezTo>
                      <a:pt x="705" y="293"/>
                      <a:pt x="825" y="413"/>
                      <a:pt x="825" y="557"/>
                    </a:cubicBezTo>
                    <a:cubicBezTo>
                      <a:pt x="825" y="705"/>
                      <a:pt x="705" y="821"/>
                      <a:pt x="561" y="821"/>
                    </a:cubicBezTo>
                    <a:cubicBezTo>
                      <a:pt x="417" y="821"/>
                      <a:pt x="297" y="705"/>
                      <a:pt x="297" y="557"/>
                    </a:cubicBezTo>
                    <a:cubicBezTo>
                      <a:pt x="297" y="413"/>
                      <a:pt x="417" y="293"/>
                      <a:pt x="561" y="293"/>
                    </a:cubicBezTo>
                    <a:close/>
                    <a:moveTo>
                      <a:pt x="554" y="1"/>
                    </a:moveTo>
                    <a:cubicBezTo>
                      <a:pt x="249" y="1"/>
                      <a:pt x="1" y="251"/>
                      <a:pt x="1" y="557"/>
                    </a:cubicBezTo>
                    <a:cubicBezTo>
                      <a:pt x="1" y="865"/>
                      <a:pt x="253" y="1117"/>
                      <a:pt x="561" y="1117"/>
                    </a:cubicBezTo>
                    <a:cubicBezTo>
                      <a:pt x="869" y="1117"/>
                      <a:pt x="1122" y="865"/>
                      <a:pt x="1122" y="557"/>
                    </a:cubicBezTo>
                    <a:cubicBezTo>
                      <a:pt x="1122" y="249"/>
                      <a:pt x="869" y="1"/>
                      <a:pt x="561" y="1"/>
                    </a:cubicBezTo>
                    <a:cubicBezTo>
                      <a:pt x="559" y="1"/>
                      <a:pt x="556" y="1"/>
                      <a:pt x="5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811985" y="339214"/>
                <a:ext cx="1266148" cy="1811765"/>
              </a:xfrm>
              <a:custGeom>
                <a:avLst/>
                <a:gdLst/>
                <a:ahLst/>
                <a:cxnLst/>
                <a:rect l="l" t="t" r="r" b="b"/>
                <a:pathLst>
                  <a:path w="22925" h="32804" extrusionOk="0">
                    <a:moveTo>
                      <a:pt x="208" y="0"/>
                    </a:moveTo>
                    <a:lnTo>
                      <a:pt x="0" y="208"/>
                    </a:lnTo>
                    <a:lnTo>
                      <a:pt x="7878" y="8090"/>
                    </a:lnTo>
                    <a:lnTo>
                      <a:pt x="7922" y="8134"/>
                    </a:lnTo>
                    <a:lnTo>
                      <a:pt x="14170" y="8134"/>
                    </a:lnTo>
                    <a:lnTo>
                      <a:pt x="22628" y="16592"/>
                    </a:lnTo>
                    <a:lnTo>
                      <a:pt x="22628" y="19058"/>
                    </a:lnTo>
                    <a:lnTo>
                      <a:pt x="17385" y="24301"/>
                    </a:lnTo>
                    <a:lnTo>
                      <a:pt x="17385" y="28860"/>
                    </a:lnTo>
                    <a:lnTo>
                      <a:pt x="21323" y="32803"/>
                    </a:lnTo>
                    <a:lnTo>
                      <a:pt x="21532" y="32595"/>
                    </a:lnTo>
                    <a:lnTo>
                      <a:pt x="17681" y="28740"/>
                    </a:lnTo>
                    <a:lnTo>
                      <a:pt x="17681" y="24425"/>
                    </a:lnTo>
                    <a:lnTo>
                      <a:pt x="22925" y="19182"/>
                    </a:lnTo>
                    <a:lnTo>
                      <a:pt x="22925" y="16468"/>
                    </a:lnTo>
                    <a:lnTo>
                      <a:pt x="14334" y="7878"/>
                    </a:lnTo>
                    <a:lnTo>
                      <a:pt x="14290" y="7838"/>
                    </a:lnTo>
                    <a:lnTo>
                      <a:pt x="8046" y="7838"/>
                    </a:lnTo>
                    <a:lnTo>
                      <a:pt x="20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7397589" y="777575"/>
                <a:ext cx="512976" cy="781781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14155" extrusionOk="0">
                    <a:moveTo>
                      <a:pt x="81" y="1"/>
                    </a:moveTo>
                    <a:lnTo>
                      <a:pt x="1" y="85"/>
                    </a:lnTo>
                    <a:lnTo>
                      <a:pt x="5209" y="5292"/>
                    </a:lnTo>
                    <a:lnTo>
                      <a:pt x="5209" y="10160"/>
                    </a:lnTo>
                    <a:lnTo>
                      <a:pt x="9203" y="14155"/>
                    </a:lnTo>
                    <a:lnTo>
                      <a:pt x="9287" y="14071"/>
                    </a:lnTo>
                    <a:lnTo>
                      <a:pt x="5325" y="10108"/>
                    </a:lnTo>
                    <a:lnTo>
                      <a:pt x="5325" y="5244"/>
                    </a:lnTo>
                    <a:lnTo>
                      <a:pt x="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7777847" y="1417359"/>
                <a:ext cx="273112" cy="431181"/>
              </a:xfrm>
              <a:custGeom>
                <a:avLst/>
                <a:gdLst/>
                <a:ahLst/>
                <a:cxnLst/>
                <a:rect l="l" t="t" r="r" b="b"/>
                <a:pathLst>
                  <a:path w="4945" h="7807" extrusionOk="0">
                    <a:moveTo>
                      <a:pt x="4824" y="1"/>
                    </a:moveTo>
                    <a:lnTo>
                      <a:pt x="4824" y="2899"/>
                    </a:lnTo>
                    <a:lnTo>
                      <a:pt x="1" y="7722"/>
                    </a:lnTo>
                    <a:lnTo>
                      <a:pt x="85" y="7806"/>
                    </a:lnTo>
                    <a:lnTo>
                      <a:pt x="4944" y="2951"/>
                    </a:lnTo>
                    <a:lnTo>
                      <a:pt x="494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" name="Google Shape;38;p2"/>
            <p:cNvSpPr/>
            <p:nvPr/>
          </p:nvSpPr>
          <p:spPr>
            <a:xfrm rot="10800000" flipH="1">
              <a:off x="8322117" y="3604890"/>
              <a:ext cx="1464987" cy="2586938"/>
            </a:xfrm>
            <a:custGeom>
              <a:avLst/>
              <a:gdLst/>
              <a:ahLst/>
              <a:cxnLst/>
              <a:rect l="l" t="t" r="r" b="b"/>
              <a:pathLst>
                <a:path w="9972" h="17609" extrusionOk="0">
                  <a:moveTo>
                    <a:pt x="1" y="0"/>
                  </a:moveTo>
                  <a:lnTo>
                    <a:pt x="1" y="4948"/>
                  </a:lnTo>
                  <a:lnTo>
                    <a:pt x="9720" y="14670"/>
                  </a:lnTo>
                  <a:lnTo>
                    <a:pt x="9720" y="17608"/>
                  </a:lnTo>
                  <a:lnTo>
                    <a:pt x="9972" y="17608"/>
                  </a:lnTo>
                  <a:lnTo>
                    <a:pt x="9972" y="14566"/>
                  </a:lnTo>
                  <a:lnTo>
                    <a:pt x="249" y="4843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" name="Google Shape;39;p2"/>
            <p:cNvGrpSpPr/>
            <p:nvPr/>
          </p:nvGrpSpPr>
          <p:grpSpPr>
            <a:xfrm flipH="1">
              <a:off x="5482300" y="4423789"/>
              <a:ext cx="827314" cy="410158"/>
              <a:chOff x="5989375" y="1843575"/>
              <a:chExt cx="136525" cy="67675"/>
            </a:xfrm>
          </p:grpSpPr>
          <p:sp>
            <p:nvSpPr>
              <p:cNvPr id="40" name="Google Shape;40;p2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709" y="0"/>
                    </a:moveTo>
                    <a:lnTo>
                      <a:pt x="0" y="709"/>
                    </a:lnTo>
                    <a:lnTo>
                      <a:pt x="112" y="821"/>
                    </a:lnTo>
                    <a:lnTo>
                      <a:pt x="821" y="113"/>
                    </a:lnTo>
                    <a:lnTo>
                      <a:pt x="7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112" y="0"/>
                    </a:moveTo>
                    <a:lnTo>
                      <a:pt x="0" y="113"/>
                    </a:lnTo>
                    <a:lnTo>
                      <a:pt x="709" y="821"/>
                    </a:lnTo>
                    <a:lnTo>
                      <a:pt x="821" y="709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5989475" y="18436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713" y="0"/>
                    </a:moveTo>
                    <a:lnTo>
                      <a:pt x="1" y="709"/>
                    </a:lnTo>
                    <a:lnTo>
                      <a:pt x="113" y="821"/>
                    </a:lnTo>
                    <a:lnTo>
                      <a:pt x="825" y="113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89375" y="18435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117" y="0"/>
                    </a:moveTo>
                    <a:lnTo>
                      <a:pt x="1" y="113"/>
                    </a:lnTo>
                    <a:lnTo>
                      <a:pt x="713" y="821"/>
                    </a:lnTo>
                    <a:lnTo>
                      <a:pt x="825" y="709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709" y="1"/>
                    </a:moveTo>
                    <a:lnTo>
                      <a:pt x="1" y="713"/>
                    </a:lnTo>
                    <a:lnTo>
                      <a:pt x="113" y="825"/>
                    </a:lnTo>
                    <a:lnTo>
                      <a:pt x="821" y="113"/>
                    </a:lnTo>
                    <a:lnTo>
                      <a:pt x="7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113" y="1"/>
                    </a:moveTo>
                    <a:lnTo>
                      <a:pt x="1" y="113"/>
                    </a:lnTo>
                    <a:lnTo>
                      <a:pt x="709" y="825"/>
                    </a:lnTo>
                    <a:lnTo>
                      <a:pt x="821" y="709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713" y="1"/>
                    </a:moveTo>
                    <a:lnTo>
                      <a:pt x="0" y="709"/>
                    </a:lnTo>
                    <a:lnTo>
                      <a:pt x="116" y="825"/>
                    </a:lnTo>
                    <a:lnTo>
                      <a:pt x="825" y="113"/>
                    </a:lnTo>
                    <a:lnTo>
                      <a:pt x="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112" y="1"/>
                    </a:moveTo>
                    <a:lnTo>
                      <a:pt x="0" y="113"/>
                    </a:lnTo>
                    <a:lnTo>
                      <a:pt x="713" y="825"/>
                    </a:lnTo>
                    <a:lnTo>
                      <a:pt x="825" y="70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Google Shape;48;p2"/>
            <p:cNvSpPr/>
            <p:nvPr/>
          </p:nvSpPr>
          <p:spPr>
            <a:xfrm rot="10800000" flipH="1">
              <a:off x="7424539" y="4645063"/>
              <a:ext cx="727773" cy="727773"/>
            </a:xfrm>
            <a:custGeom>
              <a:avLst/>
              <a:gdLst/>
              <a:ahLst/>
              <a:cxnLst/>
              <a:rect l="l" t="t" r="r" b="b"/>
              <a:pathLst>
                <a:path w="9936" h="9936" fill="none" extrusionOk="0">
                  <a:moveTo>
                    <a:pt x="8170" y="1770"/>
                  </a:moveTo>
                  <a:cubicBezTo>
                    <a:pt x="9936" y="3535"/>
                    <a:pt x="9936" y="6401"/>
                    <a:pt x="8170" y="8170"/>
                  </a:cubicBezTo>
                  <a:cubicBezTo>
                    <a:pt x="6401" y="9935"/>
                    <a:pt x="3535" y="9935"/>
                    <a:pt x="1770" y="8170"/>
                  </a:cubicBezTo>
                  <a:cubicBezTo>
                    <a:pt x="1" y="6401"/>
                    <a:pt x="1" y="3535"/>
                    <a:pt x="1770" y="1770"/>
                  </a:cubicBezTo>
                  <a:cubicBezTo>
                    <a:pt x="3535" y="0"/>
                    <a:pt x="6401" y="0"/>
                    <a:pt x="8170" y="17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40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2"/>
          <p:cNvSpPr txBox="1">
            <a:spLocks noGrp="1"/>
          </p:cNvSpPr>
          <p:nvPr>
            <p:ph type="ctrTitle"/>
          </p:nvPr>
        </p:nvSpPr>
        <p:spPr>
          <a:xfrm>
            <a:off x="1296163" y="1263600"/>
            <a:ext cx="6551700" cy="215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46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subTitle" idx="1"/>
          </p:nvPr>
        </p:nvSpPr>
        <p:spPr>
          <a:xfrm>
            <a:off x="1296138" y="3416400"/>
            <a:ext cx="6551700" cy="4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3"/>
          <p:cNvGrpSpPr/>
          <p:nvPr/>
        </p:nvGrpSpPr>
        <p:grpSpPr>
          <a:xfrm>
            <a:off x="-1373076" y="-1209900"/>
            <a:ext cx="11890152" cy="7563299"/>
            <a:chOff x="-1373076" y="-1366629"/>
            <a:chExt cx="11890152" cy="7563299"/>
          </a:xfrm>
        </p:grpSpPr>
        <p:sp>
          <p:nvSpPr>
            <p:cNvPr id="53" name="Google Shape;53;p3"/>
            <p:cNvSpPr/>
            <p:nvPr/>
          </p:nvSpPr>
          <p:spPr>
            <a:xfrm flipH="1">
              <a:off x="7225808" y="-184949"/>
              <a:ext cx="2698418" cy="1592456"/>
            </a:xfrm>
            <a:custGeom>
              <a:avLst/>
              <a:gdLst/>
              <a:ahLst/>
              <a:cxnLst/>
              <a:rect l="l" t="t" r="r" b="b"/>
              <a:pathLst>
                <a:path w="22289" h="13154" extrusionOk="0">
                  <a:moveTo>
                    <a:pt x="14063" y="0"/>
                  </a:moveTo>
                  <a:lnTo>
                    <a:pt x="11521" y="2542"/>
                  </a:lnTo>
                  <a:lnTo>
                    <a:pt x="10616" y="2542"/>
                  </a:lnTo>
                  <a:lnTo>
                    <a:pt x="1" y="13154"/>
                  </a:lnTo>
                  <a:lnTo>
                    <a:pt x="5249" y="13154"/>
                  </a:lnTo>
                  <a:lnTo>
                    <a:pt x="9572" y="8831"/>
                  </a:lnTo>
                  <a:lnTo>
                    <a:pt x="13515" y="8831"/>
                  </a:lnTo>
                  <a:lnTo>
                    <a:pt x="22289" y="52"/>
                  </a:lnTo>
                  <a:lnTo>
                    <a:pt x="140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3"/>
            <p:cNvGrpSpPr/>
            <p:nvPr/>
          </p:nvGrpSpPr>
          <p:grpSpPr>
            <a:xfrm>
              <a:off x="5467203" y="316173"/>
              <a:ext cx="5049873" cy="5880497"/>
              <a:chOff x="5462123" y="316173"/>
              <a:chExt cx="5049873" cy="5880497"/>
            </a:xfrm>
          </p:grpSpPr>
          <p:sp>
            <p:nvSpPr>
              <p:cNvPr id="55" name="Google Shape;55;p3"/>
              <p:cNvSpPr/>
              <p:nvPr/>
            </p:nvSpPr>
            <p:spPr>
              <a:xfrm>
                <a:off x="6129588" y="3610364"/>
                <a:ext cx="4382407" cy="2586307"/>
              </a:xfrm>
              <a:custGeom>
                <a:avLst/>
                <a:gdLst/>
                <a:ahLst/>
                <a:cxnLst/>
                <a:rect l="l" t="t" r="r" b="b"/>
                <a:pathLst>
                  <a:path w="22289" h="13154" extrusionOk="0">
                    <a:moveTo>
                      <a:pt x="17041" y="1"/>
                    </a:moveTo>
                    <a:lnTo>
                      <a:pt x="12718" y="4324"/>
                    </a:lnTo>
                    <a:lnTo>
                      <a:pt x="8779" y="4324"/>
                    </a:lnTo>
                    <a:lnTo>
                      <a:pt x="1" y="13102"/>
                    </a:lnTo>
                    <a:lnTo>
                      <a:pt x="8231" y="13154"/>
                    </a:lnTo>
                    <a:lnTo>
                      <a:pt x="10773" y="10612"/>
                    </a:lnTo>
                    <a:lnTo>
                      <a:pt x="11677" y="10612"/>
                    </a:lnTo>
                    <a:lnTo>
                      <a:pt x="2228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" name="Google Shape;56;p3"/>
              <p:cNvGrpSpPr/>
              <p:nvPr/>
            </p:nvGrpSpPr>
            <p:grpSpPr>
              <a:xfrm>
                <a:off x="5462123" y="316173"/>
                <a:ext cx="3851865" cy="5347559"/>
                <a:chOff x="4825133" y="589757"/>
                <a:chExt cx="3851865" cy="5347559"/>
              </a:xfrm>
            </p:grpSpPr>
            <p:sp>
              <p:nvSpPr>
                <p:cNvPr id="57" name="Google Shape;57;p3"/>
                <p:cNvSpPr/>
                <p:nvPr/>
              </p:nvSpPr>
              <p:spPr>
                <a:xfrm>
                  <a:off x="4908115" y="679122"/>
                  <a:ext cx="3676746" cy="51230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76" h="60996" extrusionOk="0">
                      <a:moveTo>
                        <a:pt x="43432" y="1"/>
                      </a:moveTo>
                      <a:lnTo>
                        <a:pt x="33665" y="9768"/>
                      </a:lnTo>
                      <a:lnTo>
                        <a:pt x="33665" y="36891"/>
                      </a:lnTo>
                      <a:lnTo>
                        <a:pt x="20804" y="49752"/>
                      </a:lnTo>
                      <a:lnTo>
                        <a:pt x="1" y="49752"/>
                      </a:lnTo>
                      <a:lnTo>
                        <a:pt x="1" y="60996"/>
                      </a:lnTo>
                      <a:lnTo>
                        <a:pt x="489" y="60996"/>
                      </a:lnTo>
                      <a:lnTo>
                        <a:pt x="489" y="50240"/>
                      </a:lnTo>
                      <a:lnTo>
                        <a:pt x="21004" y="50240"/>
                      </a:lnTo>
                      <a:lnTo>
                        <a:pt x="21076" y="50168"/>
                      </a:lnTo>
                      <a:lnTo>
                        <a:pt x="34153" y="37091"/>
                      </a:lnTo>
                      <a:lnTo>
                        <a:pt x="34153" y="9972"/>
                      </a:lnTo>
                      <a:lnTo>
                        <a:pt x="43776" y="345"/>
                      </a:lnTo>
                      <a:lnTo>
                        <a:pt x="4343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58;p3"/>
                <p:cNvSpPr/>
                <p:nvPr/>
              </p:nvSpPr>
              <p:spPr>
                <a:xfrm>
                  <a:off x="6907161" y="4010501"/>
                  <a:ext cx="633201" cy="633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9" h="7539" extrusionOk="0">
                      <a:moveTo>
                        <a:pt x="5389" y="1"/>
                      </a:moveTo>
                      <a:lnTo>
                        <a:pt x="2695" y="2699"/>
                      </a:lnTo>
                      <a:lnTo>
                        <a:pt x="1" y="5393"/>
                      </a:lnTo>
                      <a:lnTo>
                        <a:pt x="1" y="7538"/>
                      </a:lnTo>
                      <a:lnTo>
                        <a:pt x="3767" y="3771"/>
                      </a:lnTo>
                      <a:lnTo>
                        <a:pt x="753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59;p3"/>
                <p:cNvSpPr/>
                <p:nvPr/>
              </p:nvSpPr>
              <p:spPr>
                <a:xfrm>
                  <a:off x="4825133" y="5781599"/>
                  <a:ext cx="181250" cy="155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8" h="1854" extrusionOk="0">
                      <a:moveTo>
                        <a:pt x="1231" y="490"/>
                      </a:moveTo>
                      <a:cubicBezTo>
                        <a:pt x="1455" y="490"/>
                        <a:pt x="1669" y="663"/>
                        <a:pt x="1669" y="925"/>
                      </a:cubicBezTo>
                      <a:cubicBezTo>
                        <a:pt x="1669" y="1165"/>
                        <a:pt x="1477" y="1362"/>
                        <a:pt x="1237" y="1362"/>
                      </a:cubicBezTo>
                      <a:cubicBezTo>
                        <a:pt x="845" y="1362"/>
                        <a:pt x="653" y="893"/>
                        <a:pt x="925" y="617"/>
                      </a:cubicBezTo>
                      <a:cubicBezTo>
                        <a:pt x="1014" y="529"/>
                        <a:pt x="1124" y="490"/>
                        <a:pt x="1231" y="490"/>
                      </a:cubicBezTo>
                      <a:close/>
                      <a:moveTo>
                        <a:pt x="1237" y="1"/>
                      </a:moveTo>
                      <a:cubicBezTo>
                        <a:pt x="413" y="1"/>
                        <a:pt x="0" y="997"/>
                        <a:pt x="581" y="1582"/>
                      </a:cubicBezTo>
                      <a:cubicBezTo>
                        <a:pt x="769" y="1769"/>
                        <a:pt x="1001" y="1853"/>
                        <a:pt x="1227" y="1853"/>
                      </a:cubicBezTo>
                      <a:cubicBezTo>
                        <a:pt x="1703" y="1853"/>
                        <a:pt x="2158" y="1484"/>
                        <a:pt x="2158" y="925"/>
                      </a:cubicBezTo>
                      <a:cubicBezTo>
                        <a:pt x="2158" y="417"/>
                        <a:pt x="1745" y="5"/>
                        <a:pt x="123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60;p3"/>
                <p:cNvSpPr/>
                <p:nvPr/>
              </p:nvSpPr>
              <p:spPr>
                <a:xfrm>
                  <a:off x="8495412" y="589757"/>
                  <a:ext cx="181586" cy="15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2" h="1849" extrusionOk="0">
                      <a:moveTo>
                        <a:pt x="1233" y="485"/>
                      </a:moveTo>
                      <a:cubicBezTo>
                        <a:pt x="1457" y="485"/>
                        <a:pt x="1673" y="658"/>
                        <a:pt x="1673" y="921"/>
                      </a:cubicBezTo>
                      <a:cubicBezTo>
                        <a:pt x="1673" y="1165"/>
                        <a:pt x="1477" y="1357"/>
                        <a:pt x="1237" y="1357"/>
                      </a:cubicBezTo>
                      <a:cubicBezTo>
                        <a:pt x="849" y="1357"/>
                        <a:pt x="653" y="889"/>
                        <a:pt x="929" y="613"/>
                      </a:cubicBezTo>
                      <a:cubicBezTo>
                        <a:pt x="1017" y="525"/>
                        <a:pt x="1126" y="485"/>
                        <a:pt x="1233" y="485"/>
                      </a:cubicBezTo>
                      <a:close/>
                      <a:moveTo>
                        <a:pt x="1237" y="0"/>
                      </a:moveTo>
                      <a:cubicBezTo>
                        <a:pt x="412" y="0"/>
                        <a:pt x="0" y="993"/>
                        <a:pt x="585" y="1577"/>
                      </a:cubicBezTo>
                      <a:cubicBezTo>
                        <a:pt x="772" y="1765"/>
                        <a:pt x="1003" y="1849"/>
                        <a:pt x="1229" y="1849"/>
                      </a:cubicBezTo>
                      <a:cubicBezTo>
                        <a:pt x="1705" y="1849"/>
                        <a:pt x="2162" y="1479"/>
                        <a:pt x="2162" y="921"/>
                      </a:cubicBezTo>
                      <a:cubicBezTo>
                        <a:pt x="2158" y="412"/>
                        <a:pt x="1745" y="0"/>
                        <a:pt x="123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61;p3"/>
                <p:cNvSpPr/>
                <p:nvPr/>
              </p:nvSpPr>
              <p:spPr>
                <a:xfrm>
                  <a:off x="4922981" y="4878622"/>
                  <a:ext cx="948499" cy="556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3" h="6629" extrusionOk="0">
                      <a:moveTo>
                        <a:pt x="11152" y="0"/>
                      </a:moveTo>
                      <a:lnTo>
                        <a:pt x="8026" y="3126"/>
                      </a:lnTo>
                      <a:lnTo>
                        <a:pt x="3362" y="3126"/>
                      </a:lnTo>
                      <a:lnTo>
                        <a:pt x="0" y="6493"/>
                      </a:lnTo>
                      <a:lnTo>
                        <a:pt x="140" y="6629"/>
                      </a:lnTo>
                      <a:lnTo>
                        <a:pt x="3447" y="3322"/>
                      </a:lnTo>
                      <a:lnTo>
                        <a:pt x="8106" y="3322"/>
                      </a:lnTo>
                      <a:lnTo>
                        <a:pt x="11292" y="136"/>
                      </a:lnTo>
                      <a:lnTo>
                        <a:pt x="1115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2" name="Google Shape;62;p3"/>
            <p:cNvSpPr/>
            <p:nvPr/>
          </p:nvSpPr>
          <p:spPr>
            <a:xfrm flipH="1">
              <a:off x="-880479" y="4202588"/>
              <a:ext cx="2494083" cy="1471900"/>
            </a:xfrm>
            <a:custGeom>
              <a:avLst/>
              <a:gdLst/>
              <a:ahLst/>
              <a:cxnLst/>
              <a:rect l="l" t="t" r="r" b="b"/>
              <a:pathLst>
                <a:path w="22289" h="13154" extrusionOk="0">
                  <a:moveTo>
                    <a:pt x="14063" y="0"/>
                  </a:moveTo>
                  <a:lnTo>
                    <a:pt x="11521" y="2542"/>
                  </a:lnTo>
                  <a:lnTo>
                    <a:pt x="10616" y="2542"/>
                  </a:lnTo>
                  <a:lnTo>
                    <a:pt x="1" y="13154"/>
                  </a:lnTo>
                  <a:lnTo>
                    <a:pt x="5249" y="13154"/>
                  </a:lnTo>
                  <a:lnTo>
                    <a:pt x="9572" y="8831"/>
                  </a:lnTo>
                  <a:lnTo>
                    <a:pt x="13515" y="8831"/>
                  </a:lnTo>
                  <a:lnTo>
                    <a:pt x="22289" y="52"/>
                  </a:lnTo>
                  <a:lnTo>
                    <a:pt x="140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-1311941" y="-578758"/>
              <a:ext cx="4078254" cy="2696967"/>
            </a:xfrm>
            <a:custGeom>
              <a:avLst/>
              <a:gdLst/>
              <a:ahLst/>
              <a:cxnLst/>
              <a:rect l="l" t="t" r="r" b="b"/>
              <a:pathLst>
                <a:path w="31143" h="20595" extrusionOk="0">
                  <a:moveTo>
                    <a:pt x="21964" y="0"/>
                  </a:moveTo>
                  <a:lnTo>
                    <a:pt x="14323" y="7641"/>
                  </a:lnTo>
                  <a:lnTo>
                    <a:pt x="11457" y="7641"/>
                  </a:lnTo>
                  <a:lnTo>
                    <a:pt x="5905" y="13193"/>
                  </a:lnTo>
                  <a:lnTo>
                    <a:pt x="5905" y="14690"/>
                  </a:lnTo>
                  <a:lnTo>
                    <a:pt x="1" y="20595"/>
                  </a:lnTo>
                  <a:lnTo>
                    <a:pt x="8835" y="20595"/>
                  </a:lnTo>
                  <a:lnTo>
                    <a:pt x="18254" y="11176"/>
                  </a:lnTo>
                  <a:lnTo>
                    <a:pt x="22441" y="11176"/>
                  </a:lnTo>
                  <a:lnTo>
                    <a:pt x="27768" y="5848"/>
                  </a:lnTo>
                  <a:lnTo>
                    <a:pt x="27768" y="3374"/>
                  </a:lnTo>
                  <a:lnTo>
                    <a:pt x="311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" name="Google Shape;64;p3"/>
            <p:cNvGrpSpPr/>
            <p:nvPr/>
          </p:nvGrpSpPr>
          <p:grpSpPr>
            <a:xfrm flipH="1">
              <a:off x="1274215" y="4295411"/>
              <a:ext cx="647437" cy="321825"/>
              <a:chOff x="7990044" y="3252744"/>
              <a:chExt cx="516874" cy="256925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8208922" y="3431894"/>
                <a:ext cx="78111" cy="777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926" extrusionOk="0">
                    <a:moveTo>
                      <a:pt x="129" y="1"/>
                    </a:moveTo>
                    <a:lnTo>
                      <a:pt x="1" y="125"/>
                    </a:lnTo>
                    <a:lnTo>
                      <a:pt x="801" y="926"/>
                    </a:lnTo>
                    <a:lnTo>
                      <a:pt x="929" y="798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208922" y="3431558"/>
                <a:ext cx="77775" cy="7777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926" extrusionOk="0">
                    <a:moveTo>
                      <a:pt x="801" y="1"/>
                    </a:moveTo>
                    <a:lnTo>
                      <a:pt x="1" y="798"/>
                    </a:lnTo>
                    <a:lnTo>
                      <a:pt x="125" y="926"/>
                    </a:lnTo>
                    <a:lnTo>
                      <a:pt x="925" y="125"/>
                    </a:lnTo>
                    <a:lnTo>
                      <a:pt x="80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7990044" y="3431894"/>
                <a:ext cx="78111" cy="777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926" extrusionOk="0">
                    <a:moveTo>
                      <a:pt x="129" y="1"/>
                    </a:moveTo>
                    <a:lnTo>
                      <a:pt x="1" y="125"/>
                    </a:lnTo>
                    <a:lnTo>
                      <a:pt x="801" y="926"/>
                    </a:lnTo>
                    <a:lnTo>
                      <a:pt x="930" y="798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7990044" y="3431558"/>
                <a:ext cx="77775" cy="7777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926" extrusionOk="0">
                    <a:moveTo>
                      <a:pt x="801" y="1"/>
                    </a:moveTo>
                    <a:lnTo>
                      <a:pt x="1" y="798"/>
                    </a:lnTo>
                    <a:lnTo>
                      <a:pt x="129" y="926"/>
                    </a:lnTo>
                    <a:lnTo>
                      <a:pt x="926" y="125"/>
                    </a:lnTo>
                    <a:lnTo>
                      <a:pt x="80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8428808" y="3252744"/>
                <a:ext cx="78111" cy="78111"/>
              </a:xfrm>
              <a:custGeom>
                <a:avLst/>
                <a:gdLst/>
                <a:ahLst/>
                <a:cxnLst/>
                <a:rect l="l" t="t" r="r" b="b"/>
                <a:pathLst>
                  <a:path w="930" h="930" extrusionOk="0">
                    <a:moveTo>
                      <a:pt x="129" y="0"/>
                    </a:moveTo>
                    <a:lnTo>
                      <a:pt x="1" y="129"/>
                    </a:lnTo>
                    <a:lnTo>
                      <a:pt x="801" y="929"/>
                    </a:lnTo>
                    <a:lnTo>
                      <a:pt x="929" y="801"/>
                    </a:lnTo>
                    <a:lnTo>
                      <a:pt x="1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8429144" y="3253080"/>
                <a:ext cx="77775" cy="78111"/>
              </a:xfrm>
              <a:custGeom>
                <a:avLst/>
                <a:gdLst/>
                <a:ahLst/>
                <a:cxnLst/>
                <a:rect l="l" t="t" r="r" b="b"/>
                <a:pathLst>
                  <a:path w="926" h="930" extrusionOk="0">
                    <a:moveTo>
                      <a:pt x="797" y="0"/>
                    </a:moveTo>
                    <a:lnTo>
                      <a:pt x="1" y="801"/>
                    </a:lnTo>
                    <a:lnTo>
                      <a:pt x="125" y="929"/>
                    </a:lnTo>
                    <a:lnTo>
                      <a:pt x="925" y="129"/>
                    </a:lnTo>
                    <a:lnTo>
                      <a:pt x="7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8209930" y="3252744"/>
                <a:ext cx="78111" cy="78111"/>
              </a:xfrm>
              <a:custGeom>
                <a:avLst/>
                <a:gdLst/>
                <a:ahLst/>
                <a:cxnLst/>
                <a:rect l="l" t="t" r="r" b="b"/>
                <a:pathLst>
                  <a:path w="930" h="930" extrusionOk="0">
                    <a:moveTo>
                      <a:pt x="129" y="0"/>
                    </a:moveTo>
                    <a:lnTo>
                      <a:pt x="1" y="129"/>
                    </a:lnTo>
                    <a:lnTo>
                      <a:pt x="801" y="929"/>
                    </a:lnTo>
                    <a:lnTo>
                      <a:pt x="929" y="801"/>
                    </a:lnTo>
                    <a:lnTo>
                      <a:pt x="1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210266" y="3253080"/>
                <a:ext cx="77775" cy="78111"/>
              </a:xfrm>
              <a:custGeom>
                <a:avLst/>
                <a:gdLst/>
                <a:ahLst/>
                <a:cxnLst/>
                <a:rect l="l" t="t" r="r" b="b"/>
                <a:pathLst>
                  <a:path w="926" h="930" extrusionOk="0">
                    <a:moveTo>
                      <a:pt x="801" y="0"/>
                    </a:moveTo>
                    <a:lnTo>
                      <a:pt x="1" y="801"/>
                    </a:lnTo>
                    <a:lnTo>
                      <a:pt x="125" y="929"/>
                    </a:lnTo>
                    <a:lnTo>
                      <a:pt x="925" y="129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" name="Google Shape;73;p3"/>
            <p:cNvGrpSpPr/>
            <p:nvPr/>
          </p:nvGrpSpPr>
          <p:grpSpPr>
            <a:xfrm>
              <a:off x="175385" y="-1366629"/>
              <a:ext cx="3039353" cy="3203144"/>
              <a:chOff x="7797455" y="1505164"/>
              <a:chExt cx="3773251" cy="3976591"/>
            </a:xfrm>
          </p:grpSpPr>
          <p:sp>
            <p:nvSpPr>
              <p:cNvPr id="74" name="Google Shape;74;p3"/>
              <p:cNvSpPr/>
              <p:nvPr/>
            </p:nvSpPr>
            <p:spPr>
              <a:xfrm>
                <a:off x="11404490" y="1966101"/>
                <a:ext cx="75759" cy="531321"/>
              </a:xfrm>
              <a:custGeom>
                <a:avLst/>
                <a:gdLst/>
                <a:ahLst/>
                <a:cxnLst/>
                <a:rect l="l" t="t" r="r" b="b"/>
                <a:pathLst>
                  <a:path w="902" h="6326" extrusionOk="0">
                    <a:moveTo>
                      <a:pt x="901" y="1"/>
                    </a:moveTo>
                    <a:lnTo>
                      <a:pt x="1" y="901"/>
                    </a:lnTo>
                    <a:lnTo>
                      <a:pt x="1" y="3163"/>
                    </a:lnTo>
                    <a:lnTo>
                      <a:pt x="1" y="5424"/>
                    </a:lnTo>
                    <a:lnTo>
                      <a:pt x="901" y="6325"/>
                    </a:lnTo>
                    <a:lnTo>
                      <a:pt x="901" y="3163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507171" y="4423732"/>
                <a:ext cx="375603" cy="375939"/>
              </a:xfrm>
              <a:custGeom>
                <a:avLst/>
                <a:gdLst/>
                <a:ahLst/>
                <a:cxnLst/>
                <a:rect l="l" t="t" r="r" b="b"/>
                <a:pathLst>
                  <a:path w="4472" h="4476" extrusionOk="0">
                    <a:moveTo>
                      <a:pt x="4471" y="0"/>
                    </a:moveTo>
                    <a:lnTo>
                      <a:pt x="2234" y="2238"/>
                    </a:lnTo>
                    <a:lnTo>
                      <a:pt x="0" y="4475"/>
                    </a:lnTo>
                    <a:lnTo>
                      <a:pt x="1273" y="4475"/>
                    </a:lnTo>
                    <a:lnTo>
                      <a:pt x="2870" y="2874"/>
                    </a:lnTo>
                    <a:lnTo>
                      <a:pt x="4471" y="1273"/>
                    </a:lnTo>
                    <a:lnTo>
                      <a:pt x="44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7797455" y="5326373"/>
                <a:ext cx="181250" cy="155382"/>
              </a:xfrm>
              <a:custGeom>
                <a:avLst/>
                <a:gdLst/>
                <a:ahLst/>
                <a:cxnLst/>
                <a:rect l="l" t="t" r="r" b="b"/>
                <a:pathLst>
                  <a:path w="2158" h="1850" extrusionOk="0">
                    <a:moveTo>
                      <a:pt x="1231" y="488"/>
                    </a:moveTo>
                    <a:cubicBezTo>
                      <a:pt x="1455" y="488"/>
                      <a:pt x="1669" y="663"/>
                      <a:pt x="1669" y="925"/>
                    </a:cubicBezTo>
                    <a:cubicBezTo>
                      <a:pt x="1669" y="1166"/>
                      <a:pt x="1473" y="1362"/>
                      <a:pt x="1233" y="1362"/>
                    </a:cubicBezTo>
                    <a:cubicBezTo>
                      <a:pt x="845" y="1358"/>
                      <a:pt x="653" y="889"/>
                      <a:pt x="925" y="617"/>
                    </a:cubicBezTo>
                    <a:cubicBezTo>
                      <a:pt x="1014" y="528"/>
                      <a:pt x="1124" y="488"/>
                      <a:pt x="1231" y="488"/>
                    </a:cubicBezTo>
                    <a:close/>
                    <a:moveTo>
                      <a:pt x="1233" y="1"/>
                    </a:moveTo>
                    <a:cubicBezTo>
                      <a:pt x="413" y="1"/>
                      <a:pt x="0" y="998"/>
                      <a:pt x="581" y="1578"/>
                    </a:cubicBezTo>
                    <a:cubicBezTo>
                      <a:pt x="768" y="1765"/>
                      <a:pt x="999" y="1849"/>
                      <a:pt x="1226" y="1849"/>
                    </a:cubicBezTo>
                    <a:cubicBezTo>
                      <a:pt x="1701" y="1849"/>
                      <a:pt x="2158" y="1481"/>
                      <a:pt x="2158" y="925"/>
                    </a:cubicBezTo>
                    <a:cubicBezTo>
                      <a:pt x="2158" y="413"/>
                      <a:pt x="1746" y="1"/>
                      <a:pt x="12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11389036" y="1505164"/>
                <a:ext cx="181670" cy="15538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850" extrusionOk="0">
                    <a:moveTo>
                      <a:pt x="1233" y="488"/>
                    </a:moveTo>
                    <a:cubicBezTo>
                      <a:pt x="1457" y="488"/>
                      <a:pt x="1674" y="663"/>
                      <a:pt x="1674" y="925"/>
                    </a:cubicBezTo>
                    <a:cubicBezTo>
                      <a:pt x="1674" y="1166"/>
                      <a:pt x="1478" y="1358"/>
                      <a:pt x="1237" y="1362"/>
                    </a:cubicBezTo>
                    <a:cubicBezTo>
                      <a:pt x="849" y="1362"/>
                      <a:pt x="653" y="889"/>
                      <a:pt x="929" y="617"/>
                    </a:cubicBezTo>
                    <a:cubicBezTo>
                      <a:pt x="1017" y="528"/>
                      <a:pt x="1126" y="488"/>
                      <a:pt x="1233" y="488"/>
                    </a:cubicBezTo>
                    <a:close/>
                    <a:moveTo>
                      <a:pt x="1237" y="1"/>
                    </a:moveTo>
                    <a:cubicBezTo>
                      <a:pt x="413" y="1"/>
                      <a:pt x="1" y="998"/>
                      <a:pt x="585" y="1578"/>
                    </a:cubicBezTo>
                    <a:cubicBezTo>
                      <a:pt x="772" y="1765"/>
                      <a:pt x="1003" y="1849"/>
                      <a:pt x="1230" y="1849"/>
                    </a:cubicBezTo>
                    <a:cubicBezTo>
                      <a:pt x="1705" y="1849"/>
                      <a:pt x="2162" y="1481"/>
                      <a:pt x="2162" y="925"/>
                    </a:cubicBezTo>
                    <a:cubicBezTo>
                      <a:pt x="2162" y="413"/>
                      <a:pt x="1746" y="1"/>
                      <a:pt x="12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7919157" y="1639968"/>
                <a:ext cx="3594352" cy="3738983"/>
              </a:xfrm>
              <a:custGeom>
                <a:avLst/>
                <a:gdLst/>
                <a:ahLst/>
                <a:cxnLst/>
                <a:rect l="l" t="t" r="r" b="b"/>
                <a:pathLst>
                  <a:path w="42795" h="44517" extrusionOk="0">
                    <a:moveTo>
                      <a:pt x="42306" y="1"/>
                    </a:moveTo>
                    <a:lnTo>
                      <a:pt x="42306" y="12025"/>
                    </a:lnTo>
                    <a:lnTo>
                      <a:pt x="23925" y="30406"/>
                    </a:lnTo>
                    <a:lnTo>
                      <a:pt x="13762" y="30406"/>
                    </a:lnTo>
                    <a:lnTo>
                      <a:pt x="13690" y="30478"/>
                    </a:lnTo>
                    <a:lnTo>
                      <a:pt x="0" y="44172"/>
                    </a:lnTo>
                    <a:lnTo>
                      <a:pt x="345" y="44516"/>
                    </a:lnTo>
                    <a:lnTo>
                      <a:pt x="13966" y="30895"/>
                    </a:lnTo>
                    <a:lnTo>
                      <a:pt x="24125" y="30895"/>
                    </a:lnTo>
                    <a:lnTo>
                      <a:pt x="24197" y="30823"/>
                    </a:lnTo>
                    <a:lnTo>
                      <a:pt x="42795" y="12230"/>
                    </a:lnTo>
                    <a:lnTo>
                      <a:pt x="427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10208640" y="2996574"/>
                <a:ext cx="956898" cy="954546"/>
              </a:xfrm>
              <a:custGeom>
                <a:avLst/>
                <a:gdLst/>
                <a:ahLst/>
                <a:cxnLst/>
                <a:rect l="l" t="t" r="r" b="b"/>
                <a:pathLst>
                  <a:path w="11393" h="11365" extrusionOk="0">
                    <a:moveTo>
                      <a:pt x="11196" y="0"/>
                    </a:moveTo>
                    <a:lnTo>
                      <a:pt x="11196" y="5008"/>
                    </a:lnTo>
                    <a:lnTo>
                      <a:pt x="5036" y="11168"/>
                    </a:lnTo>
                    <a:lnTo>
                      <a:pt x="1" y="11168"/>
                    </a:lnTo>
                    <a:lnTo>
                      <a:pt x="1" y="11364"/>
                    </a:lnTo>
                    <a:lnTo>
                      <a:pt x="5120" y="11364"/>
                    </a:lnTo>
                    <a:lnTo>
                      <a:pt x="11393" y="5088"/>
                    </a:lnTo>
                    <a:lnTo>
                      <a:pt x="1139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" name="Google Shape;80;p3"/>
            <p:cNvGrpSpPr/>
            <p:nvPr/>
          </p:nvGrpSpPr>
          <p:grpSpPr>
            <a:xfrm>
              <a:off x="-1373076" y="1927074"/>
              <a:ext cx="2698431" cy="3917462"/>
              <a:chOff x="7726148" y="679122"/>
              <a:chExt cx="2698431" cy="3917462"/>
            </a:xfrm>
          </p:grpSpPr>
          <p:sp>
            <p:nvSpPr>
              <p:cNvPr id="81" name="Google Shape;81;p3"/>
              <p:cNvSpPr/>
              <p:nvPr/>
            </p:nvSpPr>
            <p:spPr>
              <a:xfrm>
                <a:off x="7726148" y="4468667"/>
                <a:ext cx="148998" cy="127917"/>
              </a:xfrm>
              <a:custGeom>
                <a:avLst/>
                <a:gdLst/>
                <a:ahLst/>
                <a:cxnLst/>
                <a:rect l="l" t="t" r="r" b="b"/>
                <a:pathLst>
                  <a:path w="1774" h="1523" extrusionOk="0">
                    <a:moveTo>
                      <a:pt x="757" y="406"/>
                    </a:moveTo>
                    <a:cubicBezTo>
                      <a:pt x="1077" y="406"/>
                      <a:pt x="1238" y="790"/>
                      <a:pt x="1009" y="1014"/>
                    </a:cubicBezTo>
                    <a:cubicBezTo>
                      <a:pt x="937" y="1087"/>
                      <a:pt x="847" y="1120"/>
                      <a:pt x="759" y="1120"/>
                    </a:cubicBezTo>
                    <a:cubicBezTo>
                      <a:pt x="576" y="1120"/>
                      <a:pt x="401" y="978"/>
                      <a:pt x="401" y="762"/>
                    </a:cubicBezTo>
                    <a:cubicBezTo>
                      <a:pt x="401" y="566"/>
                      <a:pt x="561" y="406"/>
                      <a:pt x="757" y="406"/>
                    </a:cubicBezTo>
                    <a:close/>
                    <a:moveTo>
                      <a:pt x="764" y="1"/>
                    </a:moveTo>
                    <a:cubicBezTo>
                      <a:pt x="374" y="1"/>
                      <a:pt x="1" y="305"/>
                      <a:pt x="1" y="762"/>
                    </a:cubicBezTo>
                    <a:cubicBezTo>
                      <a:pt x="1" y="1182"/>
                      <a:pt x="337" y="1519"/>
                      <a:pt x="757" y="1523"/>
                    </a:cubicBezTo>
                    <a:cubicBezTo>
                      <a:pt x="1434" y="1523"/>
                      <a:pt x="1774" y="702"/>
                      <a:pt x="1294" y="226"/>
                    </a:cubicBezTo>
                    <a:cubicBezTo>
                      <a:pt x="1139" y="70"/>
                      <a:pt x="950" y="1"/>
                      <a:pt x="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3"/>
              <p:cNvSpPr/>
              <p:nvPr/>
            </p:nvSpPr>
            <p:spPr>
              <a:xfrm>
                <a:off x="9887546" y="2617023"/>
                <a:ext cx="520234" cy="519814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6189" extrusionOk="0">
                    <a:moveTo>
                      <a:pt x="4428" y="0"/>
                    </a:moveTo>
                    <a:lnTo>
                      <a:pt x="2214" y="2214"/>
                    </a:lnTo>
                    <a:lnTo>
                      <a:pt x="1" y="4427"/>
                    </a:lnTo>
                    <a:lnTo>
                      <a:pt x="1" y="6188"/>
                    </a:lnTo>
                    <a:lnTo>
                      <a:pt x="3095" y="3094"/>
                    </a:lnTo>
                    <a:lnTo>
                      <a:pt x="619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10228462" y="679122"/>
                <a:ext cx="148998" cy="127833"/>
              </a:xfrm>
              <a:custGeom>
                <a:avLst/>
                <a:gdLst/>
                <a:ahLst/>
                <a:cxnLst/>
                <a:rect l="l" t="t" r="r" b="b"/>
                <a:pathLst>
                  <a:path w="1774" h="1522" extrusionOk="0">
                    <a:moveTo>
                      <a:pt x="761" y="401"/>
                    </a:moveTo>
                    <a:cubicBezTo>
                      <a:pt x="1082" y="401"/>
                      <a:pt x="1238" y="789"/>
                      <a:pt x="1013" y="1014"/>
                    </a:cubicBezTo>
                    <a:cubicBezTo>
                      <a:pt x="941" y="1086"/>
                      <a:pt x="851" y="1119"/>
                      <a:pt x="763" y="1119"/>
                    </a:cubicBezTo>
                    <a:cubicBezTo>
                      <a:pt x="580" y="1119"/>
                      <a:pt x="405" y="978"/>
                      <a:pt x="405" y="761"/>
                    </a:cubicBezTo>
                    <a:cubicBezTo>
                      <a:pt x="405" y="565"/>
                      <a:pt x="565" y="405"/>
                      <a:pt x="761" y="401"/>
                    </a:cubicBezTo>
                    <a:close/>
                    <a:moveTo>
                      <a:pt x="767" y="0"/>
                    </a:moveTo>
                    <a:cubicBezTo>
                      <a:pt x="376" y="0"/>
                      <a:pt x="1" y="304"/>
                      <a:pt x="1" y="761"/>
                    </a:cubicBezTo>
                    <a:cubicBezTo>
                      <a:pt x="1" y="1182"/>
                      <a:pt x="341" y="1518"/>
                      <a:pt x="761" y="1522"/>
                    </a:cubicBezTo>
                    <a:cubicBezTo>
                      <a:pt x="1438" y="1522"/>
                      <a:pt x="1774" y="701"/>
                      <a:pt x="1298" y="225"/>
                    </a:cubicBezTo>
                    <a:cubicBezTo>
                      <a:pt x="1144" y="70"/>
                      <a:pt x="953" y="0"/>
                      <a:pt x="7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7813245" y="777978"/>
                <a:ext cx="2611333" cy="3736295"/>
              </a:xfrm>
              <a:custGeom>
                <a:avLst/>
                <a:gdLst/>
                <a:ahLst/>
                <a:cxnLst/>
                <a:rect l="l" t="t" r="r" b="b"/>
                <a:pathLst>
                  <a:path w="31091" h="44485" extrusionOk="0">
                    <a:moveTo>
                      <a:pt x="28921" y="1"/>
                    </a:moveTo>
                    <a:lnTo>
                      <a:pt x="23577" y="5344"/>
                    </a:lnTo>
                    <a:lnTo>
                      <a:pt x="23577" y="11525"/>
                    </a:lnTo>
                    <a:lnTo>
                      <a:pt x="30686" y="18638"/>
                    </a:lnTo>
                    <a:lnTo>
                      <a:pt x="30686" y="21984"/>
                    </a:lnTo>
                    <a:lnTo>
                      <a:pt x="19218" y="33456"/>
                    </a:lnTo>
                    <a:lnTo>
                      <a:pt x="10744" y="33456"/>
                    </a:lnTo>
                    <a:lnTo>
                      <a:pt x="10688" y="33512"/>
                    </a:lnTo>
                    <a:lnTo>
                      <a:pt x="0" y="44200"/>
                    </a:lnTo>
                    <a:lnTo>
                      <a:pt x="285" y="44484"/>
                    </a:lnTo>
                    <a:lnTo>
                      <a:pt x="10912" y="33857"/>
                    </a:lnTo>
                    <a:lnTo>
                      <a:pt x="19382" y="33857"/>
                    </a:lnTo>
                    <a:lnTo>
                      <a:pt x="19442" y="33797"/>
                    </a:lnTo>
                    <a:lnTo>
                      <a:pt x="31090" y="22148"/>
                    </a:lnTo>
                    <a:lnTo>
                      <a:pt x="31090" y="18474"/>
                    </a:lnTo>
                    <a:lnTo>
                      <a:pt x="23977" y="11361"/>
                    </a:lnTo>
                    <a:lnTo>
                      <a:pt x="23977" y="5509"/>
                    </a:lnTo>
                    <a:lnTo>
                      <a:pt x="29205" y="285"/>
                    </a:lnTo>
                    <a:lnTo>
                      <a:pt x="289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9020853" y="1998017"/>
                <a:ext cx="1057770" cy="1611852"/>
              </a:xfrm>
              <a:custGeom>
                <a:avLst/>
                <a:gdLst/>
                <a:ahLst/>
                <a:cxnLst/>
                <a:rect l="l" t="t" r="r" b="b"/>
                <a:pathLst>
                  <a:path w="12594" h="19191" extrusionOk="0">
                    <a:moveTo>
                      <a:pt x="12481" y="1"/>
                    </a:moveTo>
                    <a:lnTo>
                      <a:pt x="7066" y="5417"/>
                    </a:lnTo>
                    <a:lnTo>
                      <a:pt x="7066" y="12017"/>
                    </a:lnTo>
                    <a:lnTo>
                      <a:pt x="1" y="19078"/>
                    </a:lnTo>
                    <a:lnTo>
                      <a:pt x="117" y="19190"/>
                    </a:lnTo>
                    <a:lnTo>
                      <a:pt x="7226" y="12081"/>
                    </a:lnTo>
                    <a:lnTo>
                      <a:pt x="7226" y="5485"/>
                    </a:lnTo>
                    <a:lnTo>
                      <a:pt x="12593" y="113"/>
                    </a:lnTo>
                    <a:lnTo>
                      <a:pt x="124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9805572" y="1401268"/>
                <a:ext cx="562817" cy="889370"/>
              </a:xfrm>
              <a:custGeom>
                <a:avLst/>
                <a:gdLst/>
                <a:ahLst/>
                <a:cxnLst/>
                <a:rect l="l" t="t" r="r" b="b"/>
                <a:pathLst>
                  <a:path w="6701" h="10589" extrusionOk="0">
                    <a:moveTo>
                      <a:pt x="112" y="1"/>
                    </a:moveTo>
                    <a:lnTo>
                      <a:pt x="0" y="117"/>
                    </a:lnTo>
                    <a:lnTo>
                      <a:pt x="6541" y="6658"/>
                    </a:lnTo>
                    <a:lnTo>
                      <a:pt x="6541" y="10588"/>
                    </a:lnTo>
                    <a:lnTo>
                      <a:pt x="6701" y="10588"/>
                    </a:lnTo>
                    <a:lnTo>
                      <a:pt x="6701" y="6590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3"/>
            <p:cNvGrpSpPr/>
            <p:nvPr/>
          </p:nvGrpSpPr>
          <p:grpSpPr>
            <a:xfrm>
              <a:off x="562194" y="410025"/>
              <a:ext cx="258605" cy="258941"/>
              <a:chOff x="8925357" y="2817675"/>
              <a:chExt cx="258605" cy="258941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9033956" y="2817675"/>
                <a:ext cx="41155" cy="258941"/>
              </a:xfrm>
              <a:custGeom>
                <a:avLst/>
                <a:gdLst/>
                <a:ahLst/>
                <a:cxnLst/>
                <a:rect l="l" t="t" r="r" b="b"/>
                <a:pathLst>
                  <a:path w="490" h="3083" extrusionOk="0">
                    <a:moveTo>
                      <a:pt x="1" y="1"/>
                    </a:moveTo>
                    <a:lnTo>
                      <a:pt x="1" y="3083"/>
                    </a:lnTo>
                    <a:lnTo>
                      <a:pt x="489" y="308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8925357" y="2926610"/>
                <a:ext cx="258605" cy="41155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490" extrusionOk="0">
                    <a:moveTo>
                      <a:pt x="1" y="1"/>
                    </a:moveTo>
                    <a:lnTo>
                      <a:pt x="1" y="489"/>
                    </a:lnTo>
                    <a:lnTo>
                      <a:pt x="3079" y="489"/>
                    </a:lnTo>
                    <a:lnTo>
                      <a:pt x="30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" name="Google Shape;90;p3"/>
            <p:cNvGrpSpPr/>
            <p:nvPr/>
          </p:nvGrpSpPr>
          <p:grpSpPr>
            <a:xfrm rot="5400000">
              <a:off x="8467489" y="2523161"/>
              <a:ext cx="556854" cy="97176"/>
              <a:chOff x="8351789" y="4872911"/>
              <a:chExt cx="556854" cy="97176"/>
            </a:xfrm>
          </p:grpSpPr>
          <p:sp>
            <p:nvSpPr>
              <p:cNvPr id="91" name="Google Shape;91;p3"/>
              <p:cNvSpPr/>
              <p:nvPr/>
            </p:nvSpPr>
            <p:spPr>
              <a:xfrm>
                <a:off x="8351789" y="4872911"/>
                <a:ext cx="137324" cy="97176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1157" extrusionOk="0">
                    <a:moveTo>
                      <a:pt x="1" y="0"/>
                    </a:moveTo>
                    <a:lnTo>
                      <a:pt x="954" y="1157"/>
                    </a:lnTo>
                    <a:lnTo>
                      <a:pt x="1634" y="1157"/>
                    </a:lnTo>
                    <a:lnTo>
                      <a:pt x="6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3"/>
              <p:cNvSpPr/>
              <p:nvPr/>
            </p:nvSpPr>
            <p:spPr>
              <a:xfrm>
                <a:off x="8456357" y="4872911"/>
                <a:ext cx="137576" cy="97176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1157" extrusionOk="0">
                    <a:moveTo>
                      <a:pt x="1" y="0"/>
                    </a:moveTo>
                    <a:lnTo>
                      <a:pt x="958" y="1157"/>
                    </a:lnTo>
                    <a:lnTo>
                      <a:pt x="1638" y="1157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8561260" y="4872911"/>
                <a:ext cx="137576" cy="97176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1157" extrusionOk="0">
                    <a:moveTo>
                      <a:pt x="1" y="0"/>
                    </a:moveTo>
                    <a:lnTo>
                      <a:pt x="957" y="1157"/>
                    </a:lnTo>
                    <a:lnTo>
                      <a:pt x="1638" y="1157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8666164" y="4872911"/>
                <a:ext cx="137576" cy="97176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1157" extrusionOk="0">
                    <a:moveTo>
                      <a:pt x="1" y="0"/>
                    </a:moveTo>
                    <a:lnTo>
                      <a:pt x="957" y="1157"/>
                    </a:lnTo>
                    <a:lnTo>
                      <a:pt x="1638" y="1157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3"/>
              <p:cNvSpPr/>
              <p:nvPr/>
            </p:nvSpPr>
            <p:spPr>
              <a:xfrm>
                <a:off x="8771067" y="4872911"/>
                <a:ext cx="137576" cy="97176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1157" extrusionOk="0">
                    <a:moveTo>
                      <a:pt x="0" y="0"/>
                    </a:moveTo>
                    <a:lnTo>
                      <a:pt x="957" y="1157"/>
                    </a:lnTo>
                    <a:lnTo>
                      <a:pt x="1638" y="1157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" name="Google Shape;96;p3"/>
            <p:cNvSpPr/>
            <p:nvPr/>
          </p:nvSpPr>
          <p:spPr>
            <a:xfrm>
              <a:off x="7306875" y="4600447"/>
              <a:ext cx="2229499" cy="657745"/>
            </a:xfrm>
            <a:custGeom>
              <a:avLst/>
              <a:gdLst/>
              <a:ahLst/>
              <a:cxnLst/>
              <a:rect l="l" t="t" r="r" b="b"/>
              <a:pathLst>
                <a:path w="21985" h="6486" extrusionOk="0">
                  <a:moveTo>
                    <a:pt x="21784" y="1"/>
                  </a:moveTo>
                  <a:lnTo>
                    <a:pt x="19442" y="2342"/>
                  </a:lnTo>
                  <a:lnTo>
                    <a:pt x="3943" y="2342"/>
                  </a:lnTo>
                  <a:lnTo>
                    <a:pt x="0" y="6285"/>
                  </a:lnTo>
                  <a:lnTo>
                    <a:pt x="201" y="6485"/>
                  </a:lnTo>
                  <a:lnTo>
                    <a:pt x="4059" y="2626"/>
                  </a:lnTo>
                  <a:lnTo>
                    <a:pt x="19558" y="2626"/>
                  </a:lnTo>
                  <a:lnTo>
                    <a:pt x="21984" y="201"/>
                  </a:lnTo>
                  <a:lnTo>
                    <a:pt x="217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 rot="-5400000">
              <a:off x="7658071" y="-461281"/>
              <a:ext cx="1325446" cy="1878100"/>
            </a:xfrm>
            <a:custGeom>
              <a:avLst/>
              <a:gdLst/>
              <a:ahLst/>
              <a:cxnLst/>
              <a:rect l="l" t="t" r="r" b="b"/>
              <a:pathLst>
                <a:path w="15781" h="22361" extrusionOk="0">
                  <a:moveTo>
                    <a:pt x="15640" y="0"/>
                  </a:moveTo>
                  <a:lnTo>
                    <a:pt x="9404" y="6237"/>
                  </a:lnTo>
                  <a:lnTo>
                    <a:pt x="9404" y="12821"/>
                  </a:lnTo>
                  <a:lnTo>
                    <a:pt x="1" y="22224"/>
                  </a:lnTo>
                  <a:lnTo>
                    <a:pt x="141" y="22360"/>
                  </a:lnTo>
                  <a:lnTo>
                    <a:pt x="9600" y="12902"/>
                  </a:lnTo>
                  <a:lnTo>
                    <a:pt x="9600" y="6317"/>
                  </a:lnTo>
                  <a:lnTo>
                    <a:pt x="15780" y="137"/>
                  </a:lnTo>
                  <a:lnTo>
                    <a:pt x="156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" name="Google Shape;98;p3"/>
          <p:cNvSpPr txBox="1">
            <a:spLocks noGrp="1"/>
          </p:cNvSpPr>
          <p:nvPr>
            <p:ph type="title"/>
          </p:nvPr>
        </p:nvSpPr>
        <p:spPr>
          <a:xfrm>
            <a:off x="1320300" y="2096633"/>
            <a:ext cx="6503400" cy="10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5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99" name="Google Shape;99;p3"/>
          <p:cNvSpPr txBox="1">
            <a:spLocks noGrp="1"/>
          </p:cNvSpPr>
          <p:nvPr>
            <p:ph type="title" idx="2" hasCustomPrompt="1"/>
          </p:nvPr>
        </p:nvSpPr>
        <p:spPr>
          <a:xfrm>
            <a:off x="3915450" y="1163052"/>
            <a:ext cx="1313100" cy="7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00" name="Google Shape;100;p3"/>
          <p:cNvSpPr txBox="1">
            <a:spLocks noGrp="1"/>
          </p:cNvSpPr>
          <p:nvPr>
            <p:ph type="subTitle" idx="1"/>
          </p:nvPr>
        </p:nvSpPr>
        <p:spPr>
          <a:xfrm>
            <a:off x="3052350" y="3267278"/>
            <a:ext cx="30393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oogle Shape;152;p6"/>
          <p:cNvGrpSpPr/>
          <p:nvPr/>
        </p:nvGrpSpPr>
        <p:grpSpPr>
          <a:xfrm>
            <a:off x="-859697" y="-661345"/>
            <a:ext cx="2552998" cy="2062932"/>
            <a:chOff x="-859697" y="-661345"/>
            <a:chExt cx="2552998" cy="2062932"/>
          </a:xfrm>
        </p:grpSpPr>
        <p:sp>
          <p:nvSpPr>
            <p:cNvPr id="153" name="Google Shape;153;p6"/>
            <p:cNvSpPr/>
            <p:nvPr/>
          </p:nvSpPr>
          <p:spPr>
            <a:xfrm>
              <a:off x="-859697" y="-661345"/>
              <a:ext cx="2552998" cy="1507261"/>
            </a:xfrm>
            <a:custGeom>
              <a:avLst/>
              <a:gdLst/>
              <a:ahLst/>
              <a:cxnLst/>
              <a:rect l="l" t="t" r="r" b="b"/>
              <a:pathLst>
                <a:path w="17209" h="10160" extrusionOk="0">
                  <a:moveTo>
                    <a:pt x="13158" y="0"/>
                  </a:moveTo>
                  <a:lnTo>
                    <a:pt x="9820" y="3343"/>
                  </a:lnTo>
                  <a:lnTo>
                    <a:pt x="6778" y="3343"/>
                  </a:lnTo>
                  <a:lnTo>
                    <a:pt x="1" y="10119"/>
                  </a:lnTo>
                  <a:lnTo>
                    <a:pt x="6353" y="10159"/>
                  </a:lnTo>
                  <a:lnTo>
                    <a:pt x="8319" y="8198"/>
                  </a:lnTo>
                  <a:lnTo>
                    <a:pt x="9015" y="8198"/>
                  </a:lnTo>
                  <a:lnTo>
                    <a:pt x="172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6"/>
            <p:cNvSpPr/>
            <p:nvPr/>
          </p:nvSpPr>
          <p:spPr>
            <a:xfrm>
              <a:off x="-107627" y="-466741"/>
              <a:ext cx="1226141" cy="1868328"/>
            </a:xfrm>
            <a:custGeom>
              <a:avLst/>
              <a:gdLst/>
              <a:ahLst/>
              <a:cxnLst/>
              <a:rect l="l" t="t" r="r" b="b"/>
              <a:pathLst>
                <a:path w="9728" h="14823" extrusionOk="0">
                  <a:moveTo>
                    <a:pt x="9640" y="0"/>
                  </a:moveTo>
                  <a:lnTo>
                    <a:pt x="4148" y="5492"/>
                  </a:lnTo>
                  <a:lnTo>
                    <a:pt x="4148" y="10588"/>
                  </a:lnTo>
                  <a:lnTo>
                    <a:pt x="1" y="14735"/>
                  </a:lnTo>
                  <a:lnTo>
                    <a:pt x="89" y="14823"/>
                  </a:lnTo>
                  <a:lnTo>
                    <a:pt x="4272" y="10640"/>
                  </a:lnTo>
                  <a:lnTo>
                    <a:pt x="4272" y="5544"/>
                  </a:lnTo>
                  <a:lnTo>
                    <a:pt x="9728" y="88"/>
                  </a:lnTo>
                  <a:lnTo>
                    <a:pt x="96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" name="Google Shape;155;p6"/>
          <p:cNvGrpSpPr/>
          <p:nvPr/>
        </p:nvGrpSpPr>
        <p:grpSpPr>
          <a:xfrm>
            <a:off x="7218415" y="1203967"/>
            <a:ext cx="3942356" cy="4639226"/>
            <a:chOff x="7276179" y="1051567"/>
            <a:chExt cx="3942356" cy="4639226"/>
          </a:xfrm>
        </p:grpSpPr>
        <p:sp>
          <p:nvSpPr>
            <p:cNvPr id="156" name="Google Shape;156;p6"/>
            <p:cNvSpPr/>
            <p:nvPr/>
          </p:nvSpPr>
          <p:spPr>
            <a:xfrm>
              <a:off x="7276179" y="3686213"/>
              <a:ext cx="3031826" cy="2004580"/>
            </a:xfrm>
            <a:custGeom>
              <a:avLst/>
              <a:gdLst/>
              <a:ahLst/>
              <a:cxnLst/>
              <a:rect l="l" t="t" r="r" b="b"/>
              <a:pathLst>
                <a:path w="24054" h="15904" extrusionOk="0">
                  <a:moveTo>
                    <a:pt x="17228" y="0"/>
                  </a:moveTo>
                  <a:lnTo>
                    <a:pt x="9955" y="7274"/>
                  </a:lnTo>
                  <a:lnTo>
                    <a:pt x="6725" y="7274"/>
                  </a:lnTo>
                  <a:lnTo>
                    <a:pt x="2610" y="11384"/>
                  </a:lnTo>
                  <a:lnTo>
                    <a:pt x="2610" y="13298"/>
                  </a:lnTo>
                  <a:lnTo>
                    <a:pt x="0" y="15904"/>
                  </a:lnTo>
                  <a:lnTo>
                    <a:pt x="7093" y="15904"/>
                  </a:lnTo>
                  <a:lnTo>
                    <a:pt x="12993" y="10003"/>
                  </a:lnTo>
                  <a:lnTo>
                    <a:pt x="15207" y="10003"/>
                  </a:lnTo>
                  <a:lnTo>
                    <a:pt x="19494" y="5716"/>
                  </a:lnTo>
                  <a:lnTo>
                    <a:pt x="19494" y="4560"/>
                  </a:lnTo>
                  <a:lnTo>
                    <a:pt x="240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" name="Google Shape;157;p6"/>
            <p:cNvGrpSpPr/>
            <p:nvPr/>
          </p:nvGrpSpPr>
          <p:grpSpPr>
            <a:xfrm>
              <a:off x="8615789" y="1051567"/>
              <a:ext cx="2602747" cy="3802366"/>
              <a:chOff x="278245" y="-112475"/>
              <a:chExt cx="2281910" cy="3333654"/>
            </a:xfrm>
          </p:grpSpPr>
          <p:grpSp>
            <p:nvGrpSpPr>
              <p:cNvPr id="158" name="Google Shape;158;p6"/>
              <p:cNvGrpSpPr/>
              <p:nvPr/>
            </p:nvGrpSpPr>
            <p:grpSpPr>
              <a:xfrm>
                <a:off x="278245" y="-112475"/>
                <a:ext cx="2281910" cy="3264909"/>
                <a:chOff x="1181475" y="2060725"/>
                <a:chExt cx="600250" cy="858825"/>
              </a:xfrm>
            </p:grpSpPr>
            <p:sp>
              <p:nvSpPr>
                <p:cNvPr id="159" name="Google Shape;159;p6"/>
                <p:cNvSpPr/>
                <p:nvPr/>
              </p:nvSpPr>
              <p:spPr>
                <a:xfrm>
                  <a:off x="1181475" y="2060725"/>
                  <a:ext cx="600250" cy="85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0" h="34353" extrusionOk="0">
                      <a:moveTo>
                        <a:pt x="23789" y="1"/>
                      </a:moveTo>
                      <a:lnTo>
                        <a:pt x="15584" y="8210"/>
                      </a:lnTo>
                      <a:lnTo>
                        <a:pt x="9043" y="8210"/>
                      </a:lnTo>
                      <a:lnTo>
                        <a:pt x="8995" y="8254"/>
                      </a:lnTo>
                      <a:lnTo>
                        <a:pt x="1" y="17249"/>
                      </a:lnTo>
                      <a:lnTo>
                        <a:pt x="1" y="20091"/>
                      </a:lnTo>
                      <a:lnTo>
                        <a:pt x="5493" y="25583"/>
                      </a:lnTo>
                      <a:lnTo>
                        <a:pt x="5493" y="30098"/>
                      </a:lnTo>
                      <a:lnTo>
                        <a:pt x="1458" y="34137"/>
                      </a:lnTo>
                      <a:lnTo>
                        <a:pt x="1678" y="34353"/>
                      </a:lnTo>
                      <a:lnTo>
                        <a:pt x="5805" y="30226"/>
                      </a:lnTo>
                      <a:lnTo>
                        <a:pt x="5805" y="25454"/>
                      </a:lnTo>
                      <a:lnTo>
                        <a:pt x="313" y="19963"/>
                      </a:lnTo>
                      <a:lnTo>
                        <a:pt x="313" y="17377"/>
                      </a:lnTo>
                      <a:lnTo>
                        <a:pt x="9171" y="8519"/>
                      </a:lnTo>
                      <a:lnTo>
                        <a:pt x="15712" y="8519"/>
                      </a:lnTo>
                      <a:lnTo>
                        <a:pt x="15756" y="8475"/>
                      </a:lnTo>
                      <a:lnTo>
                        <a:pt x="24010" y="221"/>
                      </a:lnTo>
                      <a:lnTo>
                        <a:pt x="23789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" name="Google Shape;160;p6"/>
                <p:cNvSpPr/>
                <p:nvPr/>
              </p:nvSpPr>
              <p:spPr>
                <a:xfrm>
                  <a:off x="1194400" y="2571875"/>
                  <a:ext cx="129400" cy="20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6" h="8175" extrusionOk="0">
                      <a:moveTo>
                        <a:pt x="0" y="1"/>
                      </a:moveTo>
                      <a:lnTo>
                        <a:pt x="0" y="3087"/>
                      </a:lnTo>
                      <a:lnTo>
                        <a:pt x="5088" y="8175"/>
                      </a:lnTo>
                      <a:lnTo>
                        <a:pt x="5176" y="8087"/>
                      </a:lnTo>
                      <a:lnTo>
                        <a:pt x="124" y="3035"/>
                      </a:lnTo>
                      <a:lnTo>
                        <a:pt x="1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1" name="Google Shape;161;p6"/>
              <p:cNvSpPr/>
              <p:nvPr/>
            </p:nvSpPr>
            <p:spPr>
              <a:xfrm>
                <a:off x="336260" y="3109317"/>
                <a:ext cx="130395" cy="111862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177" extrusionOk="0">
                    <a:moveTo>
                      <a:pt x="782" y="310"/>
                    </a:moveTo>
                    <a:cubicBezTo>
                      <a:pt x="924" y="310"/>
                      <a:pt x="1061" y="421"/>
                      <a:pt x="1061" y="588"/>
                    </a:cubicBezTo>
                    <a:cubicBezTo>
                      <a:pt x="1061" y="741"/>
                      <a:pt x="937" y="865"/>
                      <a:pt x="785" y="865"/>
                    </a:cubicBezTo>
                    <a:cubicBezTo>
                      <a:pt x="537" y="865"/>
                      <a:pt x="413" y="568"/>
                      <a:pt x="589" y="392"/>
                    </a:cubicBezTo>
                    <a:cubicBezTo>
                      <a:pt x="644" y="335"/>
                      <a:pt x="714" y="310"/>
                      <a:pt x="782" y="310"/>
                    </a:cubicBezTo>
                    <a:close/>
                    <a:moveTo>
                      <a:pt x="785" y="0"/>
                    </a:moveTo>
                    <a:cubicBezTo>
                      <a:pt x="260" y="0"/>
                      <a:pt x="0" y="632"/>
                      <a:pt x="369" y="1005"/>
                    </a:cubicBezTo>
                    <a:cubicBezTo>
                      <a:pt x="488" y="1123"/>
                      <a:pt x="635" y="1176"/>
                      <a:pt x="779" y="1176"/>
                    </a:cubicBezTo>
                    <a:cubicBezTo>
                      <a:pt x="1082" y="1176"/>
                      <a:pt x="1372" y="940"/>
                      <a:pt x="1369" y="584"/>
                    </a:cubicBezTo>
                    <a:cubicBezTo>
                      <a:pt x="1369" y="264"/>
                      <a:pt x="1105" y="4"/>
                      <a:pt x="7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2" name="Google Shape;162;p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Fredoka One"/>
              <a:buNone/>
              <a:defRPr sz="3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Fredoka One"/>
              <a:buNone/>
              <a:defRPr sz="3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Fredoka One"/>
              <a:buNone/>
              <a:defRPr sz="3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Fredoka One"/>
              <a:buNone/>
              <a:defRPr sz="3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Fredoka One"/>
              <a:buNone/>
              <a:defRPr sz="3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Fredoka One"/>
              <a:buNone/>
              <a:defRPr sz="3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Fredoka One"/>
              <a:buNone/>
              <a:defRPr sz="3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Fredoka One"/>
              <a:buNone/>
              <a:defRPr sz="3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8"/>
          <p:cNvGrpSpPr/>
          <p:nvPr/>
        </p:nvGrpSpPr>
        <p:grpSpPr>
          <a:xfrm>
            <a:off x="-1897800" y="-564139"/>
            <a:ext cx="12137626" cy="7877286"/>
            <a:chOff x="-1897800" y="-564139"/>
            <a:chExt cx="12137626" cy="7877286"/>
          </a:xfrm>
        </p:grpSpPr>
        <p:sp>
          <p:nvSpPr>
            <p:cNvPr id="198" name="Google Shape;198;p8"/>
            <p:cNvSpPr/>
            <p:nvPr/>
          </p:nvSpPr>
          <p:spPr>
            <a:xfrm flipH="1">
              <a:off x="6899664" y="-444798"/>
              <a:ext cx="3031826" cy="2004580"/>
            </a:xfrm>
            <a:custGeom>
              <a:avLst/>
              <a:gdLst/>
              <a:ahLst/>
              <a:cxnLst/>
              <a:rect l="l" t="t" r="r" b="b"/>
              <a:pathLst>
                <a:path w="24054" h="15904" extrusionOk="0">
                  <a:moveTo>
                    <a:pt x="17228" y="0"/>
                  </a:moveTo>
                  <a:lnTo>
                    <a:pt x="9955" y="7274"/>
                  </a:lnTo>
                  <a:lnTo>
                    <a:pt x="6725" y="7274"/>
                  </a:lnTo>
                  <a:lnTo>
                    <a:pt x="2610" y="11384"/>
                  </a:lnTo>
                  <a:lnTo>
                    <a:pt x="2610" y="13298"/>
                  </a:lnTo>
                  <a:lnTo>
                    <a:pt x="0" y="15904"/>
                  </a:lnTo>
                  <a:lnTo>
                    <a:pt x="7093" y="15904"/>
                  </a:lnTo>
                  <a:lnTo>
                    <a:pt x="12993" y="10003"/>
                  </a:lnTo>
                  <a:lnTo>
                    <a:pt x="15207" y="10003"/>
                  </a:lnTo>
                  <a:lnTo>
                    <a:pt x="19494" y="5716"/>
                  </a:lnTo>
                  <a:lnTo>
                    <a:pt x="19494" y="4560"/>
                  </a:lnTo>
                  <a:lnTo>
                    <a:pt x="240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-1897800" y="1636082"/>
              <a:ext cx="6322101" cy="5677064"/>
            </a:xfrm>
            <a:custGeom>
              <a:avLst/>
              <a:gdLst/>
              <a:ahLst/>
              <a:cxnLst/>
              <a:rect l="l" t="t" r="r" b="b"/>
              <a:pathLst>
                <a:path w="71519" h="64222" extrusionOk="0">
                  <a:moveTo>
                    <a:pt x="160" y="0"/>
                  </a:moveTo>
                  <a:lnTo>
                    <a:pt x="0" y="160"/>
                  </a:lnTo>
                  <a:lnTo>
                    <a:pt x="26919" y="27079"/>
                  </a:lnTo>
                  <a:lnTo>
                    <a:pt x="26919" y="27956"/>
                  </a:lnTo>
                  <a:lnTo>
                    <a:pt x="30762" y="31798"/>
                  </a:lnTo>
                  <a:lnTo>
                    <a:pt x="32743" y="31798"/>
                  </a:lnTo>
                  <a:lnTo>
                    <a:pt x="38031" y="37086"/>
                  </a:lnTo>
                  <a:lnTo>
                    <a:pt x="44224" y="37086"/>
                  </a:lnTo>
                  <a:lnTo>
                    <a:pt x="71359" y="64221"/>
                  </a:lnTo>
                  <a:lnTo>
                    <a:pt x="71519" y="64061"/>
                  </a:lnTo>
                  <a:lnTo>
                    <a:pt x="42046" y="34588"/>
                  </a:lnTo>
                  <a:lnTo>
                    <a:pt x="42046" y="33035"/>
                  </a:lnTo>
                  <a:lnTo>
                    <a:pt x="38359" y="29353"/>
                  </a:lnTo>
                  <a:lnTo>
                    <a:pt x="35465" y="29353"/>
                  </a:lnTo>
                  <a:lnTo>
                    <a:pt x="28949" y="22836"/>
                  </a:lnTo>
                  <a:lnTo>
                    <a:pt x="22993" y="22836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0" name="Google Shape;200;p8"/>
            <p:cNvGrpSpPr/>
            <p:nvPr/>
          </p:nvGrpSpPr>
          <p:grpSpPr>
            <a:xfrm>
              <a:off x="2033644" y="4281755"/>
              <a:ext cx="618213" cy="306426"/>
              <a:chOff x="5989375" y="1843575"/>
              <a:chExt cx="136525" cy="67675"/>
            </a:xfrm>
          </p:grpSpPr>
          <p:sp>
            <p:nvSpPr>
              <p:cNvPr id="201" name="Google Shape;201;p8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709" y="0"/>
                    </a:moveTo>
                    <a:lnTo>
                      <a:pt x="0" y="709"/>
                    </a:lnTo>
                    <a:lnTo>
                      <a:pt x="112" y="821"/>
                    </a:lnTo>
                    <a:lnTo>
                      <a:pt x="821" y="113"/>
                    </a:lnTo>
                    <a:lnTo>
                      <a:pt x="7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8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112" y="0"/>
                    </a:moveTo>
                    <a:lnTo>
                      <a:pt x="0" y="113"/>
                    </a:lnTo>
                    <a:lnTo>
                      <a:pt x="709" y="821"/>
                    </a:lnTo>
                    <a:lnTo>
                      <a:pt x="821" y="709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8"/>
              <p:cNvSpPr/>
              <p:nvPr/>
            </p:nvSpPr>
            <p:spPr>
              <a:xfrm>
                <a:off x="5989475" y="18436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713" y="0"/>
                    </a:moveTo>
                    <a:lnTo>
                      <a:pt x="1" y="709"/>
                    </a:lnTo>
                    <a:lnTo>
                      <a:pt x="113" y="821"/>
                    </a:lnTo>
                    <a:lnTo>
                      <a:pt x="825" y="113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8"/>
              <p:cNvSpPr/>
              <p:nvPr/>
            </p:nvSpPr>
            <p:spPr>
              <a:xfrm>
                <a:off x="5989375" y="18435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117" y="0"/>
                    </a:moveTo>
                    <a:lnTo>
                      <a:pt x="1" y="113"/>
                    </a:lnTo>
                    <a:lnTo>
                      <a:pt x="713" y="821"/>
                    </a:lnTo>
                    <a:lnTo>
                      <a:pt x="825" y="709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8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709" y="1"/>
                    </a:moveTo>
                    <a:lnTo>
                      <a:pt x="1" y="713"/>
                    </a:lnTo>
                    <a:lnTo>
                      <a:pt x="113" y="825"/>
                    </a:lnTo>
                    <a:lnTo>
                      <a:pt x="821" y="113"/>
                    </a:lnTo>
                    <a:lnTo>
                      <a:pt x="7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8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113" y="1"/>
                    </a:moveTo>
                    <a:lnTo>
                      <a:pt x="1" y="113"/>
                    </a:lnTo>
                    <a:lnTo>
                      <a:pt x="709" y="825"/>
                    </a:lnTo>
                    <a:lnTo>
                      <a:pt x="821" y="709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8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713" y="1"/>
                    </a:moveTo>
                    <a:lnTo>
                      <a:pt x="0" y="709"/>
                    </a:lnTo>
                    <a:lnTo>
                      <a:pt x="116" y="825"/>
                    </a:lnTo>
                    <a:lnTo>
                      <a:pt x="825" y="113"/>
                    </a:lnTo>
                    <a:lnTo>
                      <a:pt x="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8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112" y="1"/>
                    </a:moveTo>
                    <a:lnTo>
                      <a:pt x="0" y="113"/>
                    </a:lnTo>
                    <a:lnTo>
                      <a:pt x="713" y="825"/>
                    </a:lnTo>
                    <a:lnTo>
                      <a:pt x="825" y="70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" name="Google Shape;209;p8"/>
            <p:cNvGrpSpPr/>
            <p:nvPr/>
          </p:nvGrpSpPr>
          <p:grpSpPr>
            <a:xfrm>
              <a:off x="726170" y="3312113"/>
              <a:ext cx="1228886" cy="2188720"/>
              <a:chOff x="8389396" y="1055350"/>
              <a:chExt cx="1228886" cy="2188720"/>
            </a:xfrm>
          </p:grpSpPr>
          <p:sp>
            <p:nvSpPr>
              <p:cNvPr id="210" name="Google Shape;210;p8"/>
              <p:cNvSpPr/>
              <p:nvPr/>
            </p:nvSpPr>
            <p:spPr>
              <a:xfrm>
                <a:off x="8421616" y="1130946"/>
                <a:ext cx="1196665" cy="2113124"/>
              </a:xfrm>
              <a:custGeom>
                <a:avLst/>
                <a:gdLst/>
                <a:ahLst/>
                <a:cxnLst/>
                <a:rect l="l" t="t" r="r" b="b"/>
                <a:pathLst>
                  <a:path w="9972" h="17609" extrusionOk="0">
                    <a:moveTo>
                      <a:pt x="1" y="0"/>
                    </a:moveTo>
                    <a:lnTo>
                      <a:pt x="1" y="4948"/>
                    </a:lnTo>
                    <a:lnTo>
                      <a:pt x="9720" y="14670"/>
                    </a:lnTo>
                    <a:lnTo>
                      <a:pt x="9720" y="17608"/>
                    </a:lnTo>
                    <a:lnTo>
                      <a:pt x="9972" y="17608"/>
                    </a:lnTo>
                    <a:lnTo>
                      <a:pt x="9972" y="14566"/>
                    </a:lnTo>
                    <a:lnTo>
                      <a:pt x="249" y="4843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8"/>
              <p:cNvSpPr/>
              <p:nvPr/>
            </p:nvSpPr>
            <p:spPr>
              <a:xfrm>
                <a:off x="8389396" y="1055350"/>
                <a:ext cx="95651" cy="9557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373" extrusionOk="0">
                    <a:moveTo>
                      <a:pt x="689" y="364"/>
                    </a:moveTo>
                    <a:cubicBezTo>
                      <a:pt x="866" y="364"/>
                      <a:pt x="1010" y="508"/>
                      <a:pt x="1014" y="684"/>
                    </a:cubicBezTo>
                    <a:cubicBezTo>
                      <a:pt x="1014" y="865"/>
                      <a:pt x="866" y="1009"/>
                      <a:pt x="689" y="1009"/>
                    </a:cubicBezTo>
                    <a:cubicBezTo>
                      <a:pt x="509" y="1009"/>
                      <a:pt x="365" y="865"/>
                      <a:pt x="365" y="684"/>
                    </a:cubicBezTo>
                    <a:cubicBezTo>
                      <a:pt x="365" y="508"/>
                      <a:pt x="509" y="364"/>
                      <a:pt x="689" y="364"/>
                    </a:cubicBezTo>
                    <a:close/>
                    <a:moveTo>
                      <a:pt x="689" y="0"/>
                    </a:moveTo>
                    <a:cubicBezTo>
                      <a:pt x="309" y="0"/>
                      <a:pt x="1" y="308"/>
                      <a:pt x="1" y="684"/>
                    </a:cubicBezTo>
                    <a:cubicBezTo>
                      <a:pt x="1" y="1065"/>
                      <a:pt x="309" y="1373"/>
                      <a:pt x="689" y="1373"/>
                    </a:cubicBezTo>
                    <a:cubicBezTo>
                      <a:pt x="1066" y="1373"/>
                      <a:pt x="1374" y="1065"/>
                      <a:pt x="1374" y="684"/>
                    </a:cubicBezTo>
                    <a:cubicBezTo>
                      <a:pt x="1374" y="308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2" name="Google Shape;212;p8"/>
            <p:cNvSpPr/>
            <p:nvPr/>
          </p:nvSpPr>
          <p:spPr>
            <a:xfrm>
              <a:off x="6877775" y="3554813"/>
              <a:ext cx="3075605" cy="2033485"/>
            </a:xfrm>
            <a:custGeom>
              <a:avLst/>
              <a:gdLst/>
              <a:ahLst/>
              <a:cxnLst/>
              <a:rect l="l" t="t" r="r" b="b"/>
              <a:pathLst>
                <a:path w="24054" h="15904" extrusionOk="0">
                  <a:moveTo>
                    <a:pt x="17228" y="0"/>
                  </a:moveTo>
                  <a:lnTo>
                    <a:pt x="9955" y="7274"/>
                  </a:lnTo>
                  <a:lnTo>
                    <a:pt x="6725" y="7274"/>
                  </a:lnTo>
                  <a:lnTo>
                    <a:pt x="2610" y="11384"/>
                  </a:lnTo>
                  <a:lnTo>
                    <a:pt x="2610" y="13298"/>
                  </a:lnTo>
                  <a:lnTo>
                    <a:pt x="0" y="15904"/>
                  </a:lnTo>
                  <a:lnTo>
                    <a:pt x="7093" y="15904"/>
                  </a:lnTo>
                  <a:lnTo>
                    <a:pt x="12993" y="10003"/>
                  </a:lnTo>
                  <a:lnTo>
                    <a:pt x="15207" y="10003"/>
                  </a:lnTo>
                  <a:lnTo>
                    <a:pt x="19494" y="5716"/>
                  </a:lnTo>
                  <a:lnTo>
                    <a:pt x="19494" y="4560"/>
                  </a:lnTo>
                  <a:lnTo>
                    <a:pt x="240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3" name="Google Shape;213;p8"/>
            <p:cNvGrpSpPr/>
            <p:nvPr/>
          </p:nvGrpSpPr>
          <p:grpSpPr>
            <a:xfrm rot="5400000" flipH="1">
              <a:off x="8547291" y="741426"/>
              <a:ext cx="1228900" cy="2156171"/>
              <a:chOff x="455034" y="-121633"/>
              <a:chExt cx="629947" cy="1105275"/>
            </a:xfrm>
          </p:grpSpPr>
          <p:sp>
            <p:nvSpPr>
              <p:cNvPr id="214" name="Google Shape;214;p8"/>
              <p:cNvSpPr/>
              <p:nvPr/>
            </p:nvSpPr>
            <p:spPr>
              <a:xfrm>
                <a:off x="1007193" y="917077"/>
                <a:ext cx="77788" cy="66565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121" extrusionOk="0">
                    <a:moveTo>
                      <a:pt x="563" y="294"/>
                    </a:moveTo>
                    <a:cubicBezTo>
                      <a:pt x="628" y="294"/>
                      <a:pt x="695" y="318"/>
                      <a:pt x="749" y="372"/>
                    </a:cubicBezTo>
                    <a:cubicBezTo>
                      <a:pt x="913" y="536"/>
                      <a:pt x="797" y="821"/>
                      <a:pt x="561" y="821"/>
                    </a:cubicBezTo>
                    <a:cubicBezTo>
                      <a:pt x="417" y="821"/>
                      <a:pt x="297" y="704"/>
                      <a:pt x="297" y="560"/>
                    </a:cubicBezTo>
                    <a:cubicBezTo>
                      <a:pt x="297" y="400"/>
                      <a:pt x="427" y="294"/>
                      <a:pt x="563" y="294"/>
                    </a:cubicBezTo>
                    <a:close/>
                    <a:moveTo>
                      <a:pt x="561" y="0"/>
                    </a:moveTo>
                    <a:cubicBezTo>
                      <a:pt x="252" y="0"/>
                      <a:pt x="0" y="248"/>
                      <a:pt x="0" y="560"/>
                    </a:cubicBezTo>
                    <a:cubicBezTo>
                      <a:pt x="0" y="897"/>
                      <a:pt x="278" y="1121"/>
                      <a:pt x="566" y="1121"/>
                    </a:cubicBezTo>
                    <a:cubicBezTo>
                      <a:pt x="704" y="1121"/>
                      <a:pt x="843" y="1070"/>
                      <a:pt x="957" y="957"/>
                    </a:cubicBezTo>
                    <a:cubicBezTo>
                      <a:pt x="1309" y="600"/>
                      <a:pt x="1061" y="0"/>
                      <a:pt x="5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8"/>
              <p:cNvSpPr/>
              <p:nvPr/>
            </p:nvSpPr>
            <p:spPr>
              <a:xfrm>
                <a:off x="455034" y="-121633"/>
                <a:ext cx="592137" cy="1045622"/>
              </a:xfrm>
              <a:custGeom>
                <a:avLst/>
                <a:gdLst/>
                <a:ahLst/>
                <a:cxnLst/>
                <a:rect l="l" t="t" r="r" b="b"/>
                <a:pathLst>
                  <a:path w="9972" h="17609" extrusionOk="0">
                    <a:moveTo>
                      <a:pt x="1" y="0"/>
                    </a:moveTo>
                    <a:lnTo>
                      <a:pt x="1" y="4948"/>
                    </a:lnTo>
                    <a:lnTo>
                      <a:pt x="9720" y="14670"/>
                    </a:lnTo>
                    <a:lnTo>
                      <a:pt x="9720" y="17608"/>
                    </a:lnTo>
                    <a:lnTo>
                      <a:pt x="9972" y="17608"/>
                    </a:lnTo>
                    <a:lnTo>
                      <a:pt x="9972" y="14566"/>
                    </a:lnTo>
                    <a:lnTo>
                      <a:pt x="249" y="4843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6" name="Google Shape;216;p8"/>
            <p:cNvGrpSpPr/>
            <p:nvPr/>
          </p:nvGrpSpPr>
          <p:grpSpPr>
            <a:xfrm rot="5400000" flipH="1">
              <a:off x="8103897" y="2323328"/>
              <a:ext cx="471865" cy="38050"/>
              <a:chOff x="6298452" y="2390050"/>
              <a:chExt cx="140725" cy="11350"/>
            </a:xfrm>
          </p:grpSpPr>
          <p:sp>
            <p:nvSpPr>
              <p:cNvPr id="217" name="Google Shape;217;p8"/>
              <p:cNvSpPr/>
              <p:nvPr/>
            </p:nvSpPr>
            <p:spPr>
              <a:xfrm>
                <a:off x="6298452" y="2390050"/>
                <a:ext cx="70375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2815" h="454" extrusionOk="0">
                    <a:moveTo>
                      <a:pt x="1" y="1"/>
                    </a:moveTo>
                    <a:lnTo>
                      <a:pt x="1" y="453"/>
                    </a:lnTo>
                    <a:lnTo>
                      <a:pt x="2815" y="453"/>
                    </a:lnTo>
                    <a:lnTo>
                      <a:pt x="28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8"/>
              <p:cNvSpPr/>
              <p:nvPr/>
            </p:nvSpPr>
            <p:spPr>
              <a:xfrm>
                <a:off x="6382427" y="2390050"/>
                <a:ext cx="351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454" extrusionOk="0">
                    <a:moveTo>
                      <a:pt x="0" y="1"/>
                    </a:moveTo>
                    <a:lnTo>
                      <a:pt x="0" y="453"/>
                    </a:lnTo>
                    <a:lnTo>
                      <a:pt x="1405" y="453"/>
                    </a:lnTo>
                    <a:lnTo>
                      <a:pt x="14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8"/>
              <p:cNvSpPr/>
              <p:nvPr/>
            </p:nvSpPr>
            <p:spPr>
              <a:xfrm>
                <a:off x="6427952" y="2390050"/>
                <a:ext cx="11225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449" h="454" extrusionOk="0">
                    <a:moveTo>
                      <a:pt x="1" y="1"/>
                    </a:moveTo>
                    <a:lnTo>
                      <a:pt x="1" y="453"/>
                    </a:lnTo>
                    <a:lnTo>
                      <a:pt x="449" y="453"/>
                    </a:lnTo>
                    <a:lnTo>
                      <a:pt x="44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" name="Google Shape;220;p8"/>
            <p:cNvGrpSpPr/>
            <p:nvPr/>
          </p:nvGrpSpPr>
          <p:grpSpPr>
            <a:xfrm rot="5400000">
              <a:off x="5977384" y="2664541"/>
              <a:ext cx="2375896" cy="3296652"/>
              <a:chOff x="2132995" y="960308"/>
              <a:chExt cx="496177" cy="688438"/>
            </a:xfrm>
          </p:grpSpPr>
          <p:sp>
            <p:nvSpPr>
              <p:cNvPr id="221" name="Google Shape;221;p8"/>
              <p:cNvSpPr/>
              <p:nvPr/>
            </p:nvSpPr>
            <p:spPr>
              <a:xfrm>
                <a:off x="2143863" y="977753"/>
                <a:ext cx="473252" cy="659302"/>
              </a:xfrm>
              <a:custGeom>
                <a:avLst/>
                <a:gdLst/>
                <a:ahLst/>
                <a:cxnLst/>
                <a:rect l="l" t="t" r="r" b="b"/>
                <a:pathLst>
                  <a:path w="10363" h="14437" extrusionOk="0">
                    <a:moveTo>
                      <a:pt x="1" y="1"/>
                    </a:moveTo>
                    <a:lnTo>
                      <a:pt x="1" y="2663"/>
                    </a:lnTo>
                    <a:lnTo>
                      <a:pt x="4926" y="2663"/>
                    </a:lnTo>
                    <a:lnTo>
                      <a:pt x="7972" y="5709"/>
                    </a:lnTo>
                    <a:lnTo>
                      <a:pt x="7972" y="12123"/>
                    </a:lnTo>
                    <a:lnTo>
                      <a:pt x="10286" y="14437"/>
                    </a:lnTo>
                    <a:lnTo>
                      <a:pt x="10362" y="14352"/>
                    </a:lnTo>
                    <a:lnTo>
                      <a:pt x="8083" y="12081"/>
                    </a:lnTo>
                    <a:lnTo>
                      <a:pt x="8083" y="5658"/>
                    </a:lnTo>
                    <a:lnTo>
                      <a:pt x="4995" y="2561"/>
                    </a:lnTo>
                    <a:lnTo>
                      <a:pt x="4978" y="2544"/>
                    </a:lnTo>
                    <a:lnTo>
                      <a:pt x="120" y="2544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8"/>
              <p:cNvSpPr/>
              <p:nvPr/>
            </p:nvSpPr>
            <p:spPr>
              <a:xfrm>
                <a:off x="2401063" y="1126948"/>
                <a:ext cx="81608" cy="81608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1787" extrusionOk="0">
                    <a:moveTo>
                      <a:pt x="1" y="0"/>
                    </a:moveTo>
                    <a:lnTo>
                      <a:pt x="1" y="511"/>
                    </a:lnTo>
                    <a:lnTo>
                      <a:pt x="639" y="1149"/>
                    </a:lnTo>
                    <a:lnTo>
                      <a:pt x="1277" y="1787"/>
                    </a:lnTo>
                    <a:lnTo>
                      <a:pt x="1787" y="1787"/>
                    </a:lnTo>
                    <a:lnTo>
                      <a:pt x="894" y="89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8"/>
              <p:cNvSpPr/>
              <p:nvPr/>
            </p:nvSpPr>
            <p:spPr>
              <a:xfrm>
                <a:off x="2132995" y="960308"/>
                <a:ext cx="23610" cy="20231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43" extrusionOk="0">
                    <a:moveTo>
                      <a:pt x="298" y="119"/>
                    </a:moveTo>
                    <a:cubicBezTo>
                      <a:pt x="409" y="145"/>
                      <a:pt x="409" y="298"/>
                      <a:pt x="298" y="332"/>
                    </a:cubicBezTo>
                    <a:cubicBezTo>
                      <a:pt x="196" y="298"/>
                      <a:pt x="196" y="145"/>
                      <a:pt x="298" y="119"/>
                    </a:cubicBezTo>
                    <a:close/>
                    <a:moveTo>
                      <a:pt x="295" y="0"/>
                    </a:moveTo>
                    <a:cubicBezTo>
                      <a:pt x="240" y="0"/>
                      <a:pt x="184" y="21"/>
                      <a:pt x="137" y="68"/>
                    </a:cubicBezTo>
                    <a:cubicBezTo>
                      <a:pt x="1" y="204"/>
                      <a:pt x="103" y="442"/>
                      <a:pt x="298" y="442"/>
                    </a:cubicBezTo>
                    <a:cubicBezTo>
                      <a:pt x="418" y="434"/>
                      <a:pt x="511" y="340"/>
                      <a:pt x="511" y="230"/>
                    </a:cubicBezTo>
                    <a:cubicBezTo>
                      <a:pt x="517" y="92"/>
                      <a:pt x="410" y="0"/>
                      <a:pt x="2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8"/>
              <p:cNvSpPr/>
              <p:nvPr/>
            </p:nvSpPr>
            <p:spPr>
              <a:xfrm>
                <a:off x="2605425" y="1628651"/>
                <a:ext cx="23747" cy="20094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40" extrusionOk="0">
                    <a:moveTo>
                      <a:pt x="298" y="116"/>
                    </a:moveTo>
                    <a:cubicBezTo>
                      <a:pt x="358" y="116"/>
                      <a:pt x="409" y="167"/>
                      <a:pt x="400" y="227"/>
                    </a:cubicBezTo>
                    <a:cubicBezTo>
                      <a:pt x="400" y="290"/>
                      <a:pt x="348" y="331"/>
                      <a:pt x="294" y="331"/>
                    </a:cubicBezTo>
                    <a:cubicBezTo>
                      <a:pt x="269" y="331"/>
                      <a:pt x="243" y="322"/>
                      <a:pt x="221" y="303"/>
                    </a:cubicBezTo>
                    <a:cubicBezTo>
                      <a:pt x="153" y="235"/>
                      <a:pt x="204" y="116"/>
                      <a:pt x="298" y="116"/>
                    </a:cubicBezTo>
                    <a:close/>
                    <a:moveTo>
                      <a:pt x="299" y="1"/>
                    </a:moveTo>
                    <a:cubicBezTo>
                      <a:pt x="244" y="1"/>
                      <a:pt x="189" y="21"/>
                      <a:pt x="145" y="65"/>
                    </a:cubicBezTo>
                    <a:cubicBezTo>
                      <a:pt x="0" y="201"/>
                      <a:pt x="102" y="439"/>
                      <a:pt x="298" y="439"/>
                    </a:cubicBezTo>
                    <a:cubicBezTo>
                      <a:pt x="417" y="439"/>
                      <a:pt x="519" y="337"/>
                      <a:pt x="519" y="218"/>
                    </a:cubicBezTo>
                    <a:cubicBezTo>
                      <a:pt x="519" y="86"/>
                      <a:pt x="411" y="1"/>
                      <a:pt x="2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8"/>
              <p:cNvSpPr/>
              <p:nvPr/>
            </p:nvSpPr>
            <p:spPr>
              <a:xfrm>
                <a:off x="2145827" y="1025155"/>
                <a:ext cx="122024" cy="71515"/>
              </a:xfrm>
              <a:custGeom>
                <a:avLst/>
                <a:gdLst/>
                <a:ahLst/>
                <a:cxnLst/>
                <a:rect l="l" t="t" r="r" b="b"/>
                <a:pathLst>
                  <a:path w="2672" h="1566" extrusionOk="0">
                    <a:moveTo>
                      <a:pt x="34" y="1"/>
                    </a:moveTo>
                    <a:lnTo>
                      <a:pt x="0" y="26"/>
                    </a:lnTo>
                    <a:lnTo>
                      <a:pt x="800" y="826"/>
                    </a:lnTo>
                    <a:lnTo>
                      <a:pt x="1898" y="826"/>
                    </a:lnTo>
                    <a:lnTo>
                      <a:pt x="2638" y="1566"/>
                    </a:lnTo>
                    <a:lnTo>
                      <a:pt x="2672" y="1532"/>
                    </a:lnTo>
                    <a:lnTo>
                      <a:pt x="1923" y="783"/>
                    </a:lnTo>
                    <a:lnTo>
                      <a:pt x="817" y="783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6" name="Google Shape;226;p8"/>
            <p:cNvGrpSpPr/>
            <p:nvPr/>
          </p:nvGrpSpPr>
          <p:grpSpPr>
            <a:xfrm>
              <a:off x="1592506" y="555320"/>
              <a:ext cx="457201" cy="78377"/>
              <a:chOff x="3029245" y="907035"/>
              <a:chExt cx="129011" cy="22560"/>
            </a:xfrm>
          </p:grpSpPr>
          <p:sp>
            <p:nvSpPr>
              <p:cNvPr id="227" name="Google Shape;227;p8"/>
              <p:cNvSpPr/>
              <p:nvPr/>
            </p:nvSpPr>
            <p:spPr>
              <a:xfrm>
                <a:off x="3126380" y="907035"/>
                <a:ext cx="31876" cy="2256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494" extrusionOk="0">
                    <a:moveTo>
                      <a:pt x="408" y="0"/>
                    </a:moveTo>
                    <a:lnTo>
                      <a:pt x="0" y="494"/>
                    </a:lnTo>
                    <a:lnTo>
                      <a:pt x="289" y="494"/>
                    </a:lnTo>
                    <a:lnTo>
                      <a:pt x="69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8"/>
              <p:cNvSpPr/>
              <p:nvPr/>
            </p:nvSpPr>
            <p:spPr>
              <a:xfrm>
                <a:off x="3101902" y="907035"/>
                <a:ext cx="31876" cy="2256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494" extrusionOk="0">
                    <a:moveTo>
                      <a:pt x="409" y="0"/>
                    </a:moveTo>
                    <a:lnTo>
                      <a:pt x="0" y="494"/>
                    </a:lnTo>
                    <a:lnTo>
                      <a:pt x="289" y="494"/>
                    </a:lnTo>
                    <a:lnTo>
                      <a:pt x="69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8"/>
              <p:cNvSpPr/>
              <p:nvPr/>
            </p:nvSpPr>
            <p:spPr>
              <a:xfrm>
                <a:off x="3077790" y="907035"/>
                <a:ext cx="31922" cy="22560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94" extrusionOk="0">
                    <a:moveTo>
                      <a:pt x="409" y="0"/>
                    </a:moveTo>
                    <a:lnTo>
                      <a:pt x="1" y="494"/>
                    </a:lnTo>
                    <a:lnTo>
                      <a:pt x="290" y="494"/>
                    </a:lnTo>
                    <a:lnTo>
                      <a:pt x="69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8"/>
              <p:cNvSpPr/>
              <p:nvPr/>
            </p:nvSpPr>
            <p:spPr>
              <a:xfrm>
                <a:off x="3053723" y="907035"/>
                <a:ext cx="31511" cy="2256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94" extrusionOk="0">
                    <a:moveTo>
                      <a:pt x="400" y="0"/>
                    </a:moveTo>
                    <a:lnTo>
                      <a:pt x="0" y="494"/>
                    </a:lnTo>
                    <a:lnTo>
                      <a:pt x="290" y="494"/>
                    </a:lnTo>
                    <a:lnTo>
                      <a:pt x="6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8"/>
              <p:cNvSpPr/>
              <p:nvPr/>
            </p:nvSpPr>
            <p:spPr>
              <a:xfrm>
                <a:off x="3029245" y="907035"/>
                <a:ext cx="31876" cy="2256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494" extrusionOk="0">
                    <a:moveTo>
                      <a:pt x="409" y="0"/>
                    </a:moveTo>
                    <a:lnTo>
                      <a:pt x="0" y="494"/>
                    </a:lnTo>
                    <a:lnTo>
                      <a:pt x="290" y="494"/>
                    </a:lnTo>
                    <a:lnTo>
                      <a:pt x="69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2" name="Google Shape;232;p8"/>
            <p:cNvSpPr/>
            <p:nvPr/>
          </p:nvSpPr>
          <p:spPr>
            <a:xfrm>
              <a:off x="-1478400" y="2"/>
              <a:ext cx="3381525" cy="1996389"/>
            </a:xfrm>
            <a:custGeom>
              <a:avLst/>
              <a:gdLst/>
              <a:ahLst/>
              <a:cxnLst/>
              <a:rect l="l" t="t" r="r" b="b"/>
              <a:pathLst>
                <a:path w="17209" h="10160" extrusionOk="0">
                  <a:moveTo>
                    <a:pt x="13158" y="0"/>
                  </a:moveTo>
                  <a:lnTo>
                    <a:pt x="9820" y="3343"/>
                  </a:lnTo>
                  <a:lnTo>
                    <a:pt x="6778" y="3343"/>
                  </a:lnTo>
                  <a:lnTo>
                    <a:pt x="1" y="10119"/>
                  </a:lnTo>
                  <a:lnTo>
                    <a:pt x="6353" y="10159"/>
                  </a:lnTo>
                  <a:lnTo>
                    <a:pt x="8319" y="8198"/>
                  </a:lnTo>
                  <a:lnTo>
                    <a:pt x="9015" y="8198"/>
                  </a:lnTo>
                  <a:lnTo>
                    <a:pt x="172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3" name="Google Shape;233;p8"/>
            <p:cNvGrpSpPr/>
            <p:nvPr/>
          </p:nvGrpSpPr>
          <p:grpSpPr>
            <a:xfrm flipH="1">
              <a:off x="465001" y="-564139"/>
              <a:ext cx="2374678" cy="2502550"/>
              <a:chOff x="2011428" y="602777"/>
              <a:chExt cx="774292" cy="815987"/>
            </a:xfrm>
          </p:grpSpPr>
          <p:sp>
            <p:nvSpPr>
              <p:cNvPr id="234" name="Google Shape;234;p8"/>
              <p:cNvSpPr/>
              <p:nvPr/>
            </p:nvSpPr>
            <p:spPr>
              <a:xfrm>
                <a:off x="2751470" y="1215132"/>
                <a:ext cx="15618" cy="10919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391" extrusionOk="0">
                    <a:moveTo>
                      <a:pt x="341" y="0"/>
                    </a:moveTo>
                    <a:lnTo>
                      <a:pt x="1" y="341"/>
                    </a:lnTo>
                    <a:lnTo>
                      <a:pt x="1" y="1191"/>
                    </a:lnTo>
                    <a:lnTo>
                      <a:pt x="1" y="2042"/>
                    </a:lnTo>
                    <a:lnTo>
                      <a:pt x="341" y="2391"/>
                    </a:lnTo>
                    <a:lnTo>
                      <a:pt x="341" y="119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8"/>
              <p:cNvSpPr/>
              <p:nvPr/>
            </p:nvSpPr>
            <p:spPr>
              <a:xfrm>
                <a:off x="2157107" y="742702"/>
                <a:ext cx="76950" cy="76995"/>
              </a:xfrm>
              <a:custGeom>
                <a:avLst/>
                <a:gdLst/>
                <a:ahLst/>
                <a:cxnLst/>
                <a:rect l="l" t="t" r="r" b="b"/>
                <a:pathLst>
                  <a:path w="1685" h="1686" extrusionOk="0">
                    <a:moveTo>
                      <a:pt x="0" y="1"/>
                    </a:moveTo>
                    <a:lnTo>
                      <a:pt x="842" y="843"/>
                    </a:lnTo>
                    <a:lnTo>
                      <a:pt x="1685" y="1685"/>
                    </a:lnTo>
                    <a:lnTo>
                      <a:pt x="1685" y="1209"/>
                    </a:lnTo>
                    <a:lnTo>
                      <a:pt x="1081" y="605"/>
                    </a:lnTo>
                    <a:lnTo>
                      <a:pt x="47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8"/>
              <p:cNvSpPr/>
              <p:nvPr/>
            </p:nvSpPr>
            <p:spPr>
              <a:xfrm>
                <a:off x="2011428" y="602777"/>
                <a:ext cx="37310" cy="32013"/>
              </a:xfrm>
              <a:custGeom>
                <a:avLst/>
                <a:gdLst/>
                <a:ahLst/>
                <a:cxnLst/>
                <a:rect l="l" t="t" r="r" b="b"/>
                <a:pathLst>
                  <a:path w="817" h="701" extrusionOk="0">
                    <a:moveTo>
                      <a:pt x="468" y="181"/>
                    </a:moveTo>
                    <a:cubicBezTo>
                      <a:pt x="561" y="181"/>
                      <a:pt x="630" y="258"/>
                      <a:pt x="630" y="351"/>
                    </a:cubicBezTo>
                    <a:cubicBezTo>
                      <a:pt x="630" y="448"/>
                      <a:pt x="549" y="514"/>
                      <a:pt x="466" y="514"/>
                    </a:cubicBezTo>
                    <a:cubicBezTo>
                      <a:pt x="425" y="514"/>
                      <a:pt x="383" y="498"/>
                      <a:pt x="349" y="462"/>
                    </a:cubicBezTo>
                    <a:cubicBezTo>
                      <a:pt x="247" y="360"/>
                      <a:pt x="323" y="181"/>
                      <a:pt x="468" y="181"/>
                    </a:cubicBezTo>
                    <a:close/>
                    <a:moveTo>
                      <a:pt x="468" y="0"/>
                    </a:moveTo>
                    <a:cubicBezTo>
                      <a:pt x="381" y="0"/>
                      <a:pt x="293" y="33"/>
                      <a:pt x="221" y="105"/>
                    </a:cubicBezTo>
                    <a:cubicBezTo>
                      <a:pt x="0" y="317"/>
                      <a:pt x="153" y="700"/>
                      <a:pt x="468" y="700"/>
                    </a:cubicBezTo>
                    <a:cubicBezTo>
                      <a:pt x="664" y="700"/>
                      <a:pt x="817" y="538"/>
                      <a:pt x="817" y="351"/>
                    </a:cubicBezTo>
                    <a:cubicBezTo>
                      <a:pt x="817" y="139"/>
                      <a:pt x="646" y="0"/>
                      <a:pt x="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8"/>
              <p:cNvSpPr/>
              <p:nvPr/>
            </p:nvSpPr>
            <p:spPr>
              <a:xfrm>
                <a:off x="2748364" y="1386751"/>
                <a:ext cx="37356" cy="32013"/>
              </a:xfrm>
              <a:custGeom>
                <a:avLst/>
                <a:gdLst/>
                <a:ahLst/>
                <a:cxnLst/>
                <a:rect l="l" t="t" r="r" b="b"/>
                <a:pathLst>
                  <a:path w="818" h="701" extrusionOk="0">
                    <a:moveTo>
                      <a:pt x="469" y="190"/>
                    </a:moveTo>
                    <a:cubicBezTo>
                      <a:pt x="562" y="190"/>
                      <a:pt x="630" y="258"/>
                      <a:pt x="630" y="351"/>
                    </a:cubicBezTo>
                    <a:cubicBezTo>
                      <a:pt x="630" y="450"/>
                      <a:pt x="547" y="517"/>
                      <a:pt x="462" y="517"/>
                    </a:cubicBezTo>
                    <a:cubicBezTo>
                      <a:pt x="422" y="517"/>
                      <a:pt x="382" y="503"/>
                      <a:pt x="350" y="470"/>
                    </a:cubicBezTo>
                    <a:cubicBezTo>
                      <a:pt x="247" y="360"/>
                      <a:pt x="324" y="190"/>
                      <a:pt x="469" y="190"/>
                    </a:cubicBezTo>
                    <a:close/>
                    <a:moveTo>
                      <a:pt x="468" y="0"/>
                    </a:moveTo>
                    <a:cubicBezTo>
                      <a:pt x="382" y="0"/>
                      <a:pt x="294" y="33"/>
                      <a:pt x="222" y="105"/>
                    </a:cubicBezTo>
                    <a:cubicBezTo>
                      <a:pt x="1" y="326"/>
                      <a:pt x="154" y="700"/>
                      <a:pt x="469" y="700"/>
                    </a:cubicBezTo>
                    <a:cubicBezTo>
                      <a:pt x="664" y="700"/>
                      <a:pt x="817" y="547"/>
                      <a:pt x="817" y="351"/>
                    </a:cubicBezTo>
                    <a:cubicBezTo>
                      <a:pt x="817" y="139"/>
                      <a:pt x="647" y="0"/>
                      <a:pt x="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8"/>
              <p:cNvSpPr/>
              <p:nvPr/>
            </p:nvSpPr>
            <p:spPr>
              <a:xfrm>
                <a:off x="2036271" y="623829"/>
                <a:ext cx="737804" cy="767351"/>
              </a:xfrm>
              <a:custGeom>
                <a:avLst/>
                <a:gdLst/>
                <a:ahLst/>
                <a:cxnLst/>
                <a:rect l="l" t="t" r="r" b="b"/>
                <a:pathLst>
                  <a:path w="16156" h="16803" extrusionOk="0">
                    <a:moveTo>
                      <a:pt x="137" y="1"/>
                    </a:moveTo>
                    <a:lnTo>
                      <a:pt x="0" y="128"/>
                    </a:lnTo>
                    <a:lnTo>
                      <a:pt x="5173" y="5301"/>
                    </a:lnTo>
                    <a:lnTo>
                      <a:pt x="5198" y="5326"/>
                    </a:lnTo>
                    <a:lnTo>
                      <a:pt x="9035" y="5326"/>
                    </a:lnTo>
                    <a:lnTo>
                      <a:pt x="15968" y="12259"/>
                    </a:lnTo>
                    <a:lnTo>
                      <a:pt x="15968" y="16802"/>
                    </a:lnTo>
                    <a:lnTo>
                      <a:pt x="16155" y="16802"/>
                    </a:lnTo>
                    <a:lnTo>
                      <a:pt x="16155" y="12183"/>
                    </a:lnTo>
                    <a:lnTo>
                      <a:pt x="9137" y="5165"/>
                    </a:lnTo>
                    <a:lnTo>
                      <a:pt x="9111" y="5139"/>
                    </a:lnTo>
                    <a:lnTo>
                      <a:pt x="5275" y="5139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8"/>
              <p:cNvSpPr/>
              <p:nvPr/>
            </p:nvSpPr>
            <p:spPr>
              <a:xfrm>
                <a:off x="2506326" y="916786"/>
                <a:ext cx="196233" cy="195822"/>
              </a:xfrm>
              <a:custGeom>
                <a:avLst/>
                <a:gdLst/>
                <a:ahLst/>
                <a:cxnLst/>
                <a:rect l="l" t="t" r="r" b="b"/>
                <a:pathLst>
                  <a:path w="4297" h="4288" extrusionOk="0">
                    <a:moveTo>
                      <a:pt x="1" y="0"/>
                    </a:moveTo>
                    <a:lnTo>
                      <a:pt x="1" y="77"/>
                    </a:lnTo>
                    <a:lnTo>
                      <a:pt x="1898" y="77"/>
                    </a:lnTo>
                    <a:lnTo>
                      <a:pt x="4220" y="2399"/>
                    </a:lnTo>
                    <a:lnTo>
                      <a:pt x="4220" y="4288"/>
                    </a:lnTo>
                    <a:lnTo>
                      <a:pt x="4297" y="4288"/>
                    </a:lnTo>
                    <a:lnTo>
                      <a:pt x="4297" y="2374"/>
                    </a:lnTo>
                    <a:lnTo>
                      <a:pt x="19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0" name="Google Shape;240;p8"/>
            <p:cNvGrpSpPr/>
            <p:nvPr/>
          </p:nvGrpSpPr>
          <p:grpSpPr>
            <a:xfrm rot="5400000" flipH="1">
              <a:off x="7897809" y="-611671"/>
              <a:ext cx="1047647" cy="1867550"/>
              <a:chOff x="4549150" y="1401575"/>
              <a:chExt cx="1183114" cy="2109034"/>
            </a:xfrm>
          </p:grpSpPr>
          <p:sp>
            <p:nvSpPr>
              <p:cNvPr id="241" name="Google Shape;241;p8"/>
              <p:cNvSpPr/>
              <p:nvPr/>
            </p:nvSpPr>
            <p:spPr>
              <a:xfrm>
                <a:off x="4549150" y="3383011"/>
                <a:ext cx="148997" cy="127598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1121" extrusionOk="0">
                    <a:moveTo>
                      <a:pt x="560" y="300"/>
                    </a:moveTo>
                    <a:cubicBezTo>
                      <a:pt x="796" y="300"/>
                      <a:pt x="912" y="584"/>
                      <a:pt x="748" y="748"/>
                    </a:cubicBezTo>
                    <a:cubicBezTo>
                      <a:pt x="693" y="803"/>
                      <a:pt x="627" y="827"/>
                      <a:pt x="562" y="827"/>
                    </a:cubicBezTo>
                    <a:cubicBezTo>
                      <a:pt x="426" y="827"/>
                      <a:pt x="296" y="721"/>
                      <a:pt x="296" y="564"/>
                    </a:cubicBezTo>
                    <a:cubicBezTo>
                      <a:pt x="296" y="416"/>
                      <a:pt x="416" y="300"/>
                      <a:pt x="560" y="300"/>
                    </a:cubicBezTo>
                    <a:close/>
                    <a:moveTo>
                      <a:pt x="564" y="1"/>
                    </a:moveTo>
                    <a:cubicBezTo>
                      <a:pt x="276" y="1"/>
                      <a:pt x="1" y="226"/>
                      <a:pt x="3" y="564"/>
                    </a:cubicBezTo>
                    <a:cubicBezTo>
                      <a:pt x="3" y="872"/>
                      <a:pt x="252" y="1120"/>
                      <a:pt x="560" y="1120"/>
                    </a:cubicBezTo>
                    <a:cubicBezTo>
                      <a:pt x="1060" y="1120"/>
                      <a:pt x="1308" y="520"/>
                      <a:pt x="956" y="168"/>
                    </a:cubicBezTo>
                    <a:cubicBezTo>
                      <a:pt x="842" y="52"/>
                      <a:pt x="701" y="1"/>
                      <a:pt x="5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8"/>
              <p:cNvSpPr/>
              <p:nvPr/>
            </p:nvSpPr>
            <p:spPr>
              <a:xfrm>
                <a:off x="4597087" y="1401575"/>
                <a:ext cx="1135177" cy="2004344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17609" extrusionOk="0">
                    <a:moveTo>
                      <a:pt x="9724" y="0"/>
                    </a:moveTo>
                    <a:lnTo>
                      <a:pt x="9724" y="2938"/>
                    </a:lnTo>
                    <a:lnTo>
                      <a:pt x="1" y="12661"/>
                    </a:lnTo>
                    <a:lnTo>
                      <a:pt x="1" y="17608"/>
                    </a:lnTo>
                    <a:lnTo>
                      <a:pt x="249" y="17608"/>
                    </a:lnTo>
                    <a:lnTo>
                      <a:pt x="249" y="12765"/>
                    </a:lnTo>
                    <a:lnTo>
                      <a:pt x="9972" y="3042"/>
                    </a:lnTo>
                    <a:lnTo>
                      <a:pt x="997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8"/>
            <p:cNvGrpSpPr/>
            <p:nvPr/>
          </p:nvGrpSpPr>
          <p:grpSpPr>
            <a:xfrm>
              <a:off x="-1552690" y="-385842"/>
              <a:ext cx="2375896" cy="3296652"/>
              <a:chOff x="2132995" y="960308"/>
              <a:chExt cx="496177" cy="688438"/>
            </a:xfrm>
          </p:grpSpPr>
          <p:sp>
            <p:nvSpPr>
              <p:cNvPr id="244" name="Google Shape;244;p8"/>
              <p:cNvSpPr/>
              <p:nvPr/>
            </p:nvSpPr>
            <p:spPr>
              <a:xfrm>
                <a:off x="2143863" y="977753"/>
                <a:ext cx="473252" cy="659302"/>
              </a:xfrm>
              <a:custGeom>
                <a:avLst/>
                <a:gdLst/>
                <a:ahLst/>
                <a:cxnLst/>
                <a:rect l="l" t="t" r="r" b="b"/>
                <a:pathLst>
                  <a:path w="10363" h="14437" extrusionOk="0">
                    <a:moveTo>
                      <a:pt x="1" y="1"/>
                    </a:moveTo>
                    <a:lnTo>
                      <a:pt x="1" y="2663"/>
                    </a:lnTo>
                    <a:lnTo>
                      <a:pt x="4926" y="2663"/>
                    </a:lnTo>
                    <a:lnTo>
                      <a:pt x="7972" y="5709"/>
                    </a:lnTo>
                    <a:lnTo>
                      <a:pt x="7972" y="12123"/>
                    </a:lnTo>
                    <a:lnTo>
                      <a:pt x="10286" y="14437"/>
                    </a:lnTo>
                    <a:lnTo>
                      <a:pt x="10362" y="14352"/>
                    </a:lnTo>
                    <a:lnTo>
                      <a:pt x="8083" y="12081"/>
                    </a:lnTo>
                    <a:lnTo>
                      <a:pt x="8083" y="5658"/>
                    </a:lnTo>
                    <a:lnTo>
                      <a:pt x="4995" y="2561"/>
                    </a:lnTo>
                    <a:lnTo>
                      <a:pt x="4978" y="2544"/>
                    </a:lnTo>
                    <a:lnTo>
                      <a:pt x="120" y="2544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8"/>
              <p:cNvSpPr/>
              <p:nvPr/>
            </p:nvSpPr>
            <p:spPr>
              <a:xfrm>
                <a:off x="2401063" y="1126948"/>
                <a:ext cx="81608" cy="81608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1787" extrusionOk="0">
                    <a:moveTo>
                      <a:pt x="1" y="0"/>
                    </a:moveTo>
                    <a:lnTo>
                      <a:pt x="1" y="511"/>
                    </a:lnTo>
                    <a:lnTo>
                      <a:pt x="639" y="1149"/>
                    </a:lnTo>
                    <a:lnTo>
                      <a:pt x="1277" y="1787"/>
                    </a:lnTo>
                    <a:lnTo>
                      <a:pt x="1787" y="1787"/>
                    </a:lnTo>
                    <a:lnTo>
                      <a:pt x="894" y="89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8"/>
              <p:cNvSpPr/>
              <p:nvPr/>
            </p:nvSpPr>
            <p:spPr>
              <a:xfrm>
                <a:off x="2132995" y="960308"/>
                <a:ext cx="23610" cy="20231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43" extrusionOk="0">
                    <a:moveTo>
                      <a:pt x="298" y="119"/>
                    </a:moveTo>
                    <a:cubicBezTo>
                      <a:pt x="409" y="145"/>
                      <a:pt x="409" y="298"/>
                      <a:pt x="298" y="332"/>
                    </a:cubicBezTo>
                    <a:cubicBezTo>
                      <a:pt x="196" y="298"/>
                      <a:pt x="196" y="145"/>
                      <a:pt x="298" y="119"/>
                    </a:cubicBezTo>
                    <a:close/>
                    <a:moveTo>
                      <a:pt x="295" y="0"/>
                    </a:moveTo>
                    <a:cubicBezTo>
                      <a:pt x="240" y="0"/>
                      <a:pt x="184" y="21"/>
                      <a:pt x="137" y="68"/>
                    </a:cubicBezTo>
                    <a:cubicBezTo>
                      <a:pt x="1" y="204"/>
                      <a:pt x="103" y="442"/>
                      <a:pt x="298" y="442"/>
                    </a:cubicBezTo>
                    <a:cubicBezTo>
                      <a:pt x="418" y="434"/>
                      <a:pt x="511" y="340"/>
                      <a:pt x="511" y="230"/>
                    </a:cubicBezTo>
                    <a:cubicBezTo>
                      <a:pt x="517" y="92"/>
                      <a:pt x="410" y="0"/>
                      <a:pt x="2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8"/>
              <p:cNvSpPr/>
              <p:nvPr/>
            </p:nvSpPr>
            <p:spPr>
              <a:xfrm>
                <a:off x="2605425" y="1628651"/>
                <a:ext cx="23747" cy="20094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40" extrusionOk="0">
                    <a:moveTo>
                      <a:pt x="298" y="116"/>
                    </a:moveTo>
                    <a:cubicBezTo>
                      <a:pt x="358" y="116"/>
                      <a:pt x="409" y="167"/>
                      <a:pt x="400" y="227"/>
                    </a:cubicBezTo>
                    <a:cubicBezTo>
                      <a:pt x="400" y="290"/>
                      <a:pt x="348" y="331"/>
                      <a:pt x="294" y="331"/>
                    </a:cubicBezTo>
                    <a:cubicBezTo>
                      <a:pt x="269" y="331"/>
                      <a:pt x="243" y="322"/>
                      <a:pt x="221" y="303"/>
                    </a:cubicBezTo>
                    <a:cubicBezTo>
                      <a:pt x="153" y="235"/>
                      <a:pt x="204" y="116"/>
                      <a:pt x="298" y="116"/>
                    </a:cubicBezTo>
                    <a:close/>
                    <a:moveTo>
                      <a:pt x="299" y="1"/>
                    </a:moveTo>
                    <a:cubicBezTo>
                      <a:pt x="244" y="1"/>
                      <a:pt x="189" y="21"/>
                      <a:pt x="145" y="65"/>
                    </a:cubicBezTo>
                    <a:cubicBezTo>
                      <a:pt x="0" y="201"/>
                      <a:pt x="102" y="439"/>
                      <a:pt x="298" y="439"/>
                    </a:cubicBezTo>
                    <a:cubicBezTo>
                      <a:pt x="417" y="439"/>
                      <a:pt x="519" y="337"/>
                      <a:pt x="519" y="218"/>
                    </a:cubicBezTo>
                    <a:cubicBezTo>
                      <a:pt x="519" y="86"/>
                      <a:pt x="411" y="1"/>
                      <a:pt x="2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8"/>
              <p:cNvSpPr/>
              <p:nvPr/>
            </p:nvSpPr>
            <p:spPr>
              <a:xfrm>
                <a:off x="2145827" y="1025155"/>
                <a:ext cx="122024" cy="71515"/>
              </a:xfrm>
              <a:custGeom>
                <a:avLst/>
                <a:gdLst/>
                <a:ahLst/>
                <a:cxnLst/>
                <a:rect l="l" t="t" r="r" b="b"/>
                <a:pathLst>
                  <a:path w="2672" h="1566" extrusionOk="0">
                    <a:moveTo>
                      <a:pt x="34" y="1"/>
                    </a:moveTo>
                    <a:lnTo>
                      <a:pt x="0" y="26"/>
                    </a:lnTo>
                    <a:lnTo>
                      <a:pt x="800" y="826"/>
                    </a:lnTo>
                    <a:lnTo>
                      <a:pt x="1898" y="826"/>
                    </a:lnTo>
                    <a:lnTo>
                      <a:pt x="2638" y="1566"/>
                    </a:lnTo>
                    <a:lnTo>
                      <a:pt x="2672" y="1532"/>
                    </a:lnTo>
                    <a:lnTo>
                      <a:pt x="1923" y="783"/>
                    </a:lnTo>
                    <a:lnTo>
                      <a:pt x="817" y="783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9" name="Google Shape;249;p8"/>
          <p:cNvSpPr txBox="1">
            <a:spLocks noGrp="1"/>
          </p:cNvSpPr>
          <p:nvPr>
            <p:ph type="title"/>
          </p:nvPr>
        </p:nvSpPr>
        <p:spPr>
          <a:xfrm>
            <a:off x="1269150" y="1483990"/>
            <a:ext cx="6605700" cy="22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7000"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7_1"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3"/>
          <p:cNvSpPr txBox="1">
            <a:spLocks noGrp="1"/>
          </p:cNvSpPr>
          <p:nvPr>
            <p:ph type="title" hasCustomPrompt="1"/>
          </p:nvPr>
        </p:nvSpPr>
        <p:spPr>
          <a:xfrm>
            <a:off x="2100875" y="1278011"/>
            <a:ext cx="10848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8" name="Google Shape;358;p13"/>
          <p:cNvSpPr txBox="1">
            <a:spLocks noGrp="1"/>
          </p:cNvSpPr>
          <p:nvPr>
            <p:ph type="subTitle" idx="1"/>
          </p:nvPr>
        </p:nvSpPr>
        <p:spPr>
          <a:xfrm>
            <a:off x="1234025" y="1849391"/>
            <a:ext cx="2818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359" name="Google Shape;359;p13"/>
          <p:cNvSpPr txBox="1">
            <a:spLocks noGrp="1"/>
          </p:cNvSpPr>
          <p:nvPr>
            <p:ph type="subTitle" idx="2"/>
          </p:nvPr>
        </p:nvSpPr>
        <p:spPr>
          <a:xfrm>
            <a:off x="1234025" y="2249636"/>
            <a:ext cx="28185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13"/>
          <p:cNvSpPr txBox="1">
            <a:spLocks noGrp="1"/>
          </p:cNvSpPr>
          <p:nvPr>
            <p:ph type="title" idx="3" hasCustomPrompt="1"/>
          </p:nvPr>
        </p:nvSpPr>
        <p:spPr>
          <a:xfrm>
            <a:off x="5958325" y="1278011"/>
            <a:ext cx="10848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1" name="Google Shape;361;p13"/>
          <p:cNvSpPr txBox="1">
            <a:spLocks noGrp="1"/>
          </p:cNvSpPr>
          <p:nvPr>
            <p:ph type="subTitle" idx="4"/>
          </p:nvPr>
        </p:nvSpPr>
        <p:spPr>
          <a:xfrm>
            <a:off x="5091475" y="1849391"/>
            <a:ext cx="2818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362" name="Google Shape;362;p13"/>
          <p:cNvSpPr txBox="1">
            <a:spLocks noGrp="1"/>
          </p:cNvSpPr>
          <p:nvPr>
            <p:ph type="subTitle" idx="5"/>
          </p:nvPr>
        </p:nvSpPr>
        <p:spPr>
          <a:xfrm>
            <a:off x="5091475" y="2249636"/>
            <a:ext cx="28185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6" hasCustomPrompt="1"/>
          </p:nvPr>
        </p:nvSpPr>
        <p:spPr>
          <a:xfrm>
            <a:off x="2100875" y="3002952"/>
            <a:ext cx="10848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4" name="Google Shape;364;p13"/>
          <p:cNvSpPr txBox="1">
            <a:spLocks noGrp="1"/>
          </p:cNvSpPr>
          <p:nvPr>
            <p:ph type="subTitle" idx="7"/>
          </p:nvPr>
        </p:nvSpPr>
        <p:spPr>
          <a:xfrm>
            <a:off x="1234025" y="3574317"/>
            <a:ext cx="2818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365" name="Google Shape;365;p13"/>
          <p:cNvSpPr txBox="1">
            <a:spLocks noGrp="1"/>
          </p:cNvSpPr>
          <p:nvPr>
            <p:ph type="subTitle" idx="8"/>
          </p:nvPr>
        </p:nvSpPr>
        <p:spPr>
          <a:xfrm>
            <a:off x="1234025" y="3974562"/>
            <a:ext cx="28185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13"/>
          <p:cNvSpPr txBox="1">
            <a:spLocks noGrp="1"/>
          </p:cNvSpPr>
          <p:nvPr>
            <p:ph type="title" idx="9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367" name="Google Shape;367;p13"/>
          <p:cNvSpPr txBox="1">
            <a:spLocks noGrp="1"/>
          </p:cNvSpPr>
          <p:nvPr>
            <p:ph type="title" idx="13" hasCustomPrompt="1"/>
          </p:nvPr>
        </p:nvSpPr>
        <p:spPr>
          <a:xfrm>
            <a:off x="5958325" y="3002952"/>
            <a:ext cx="10848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8" name="Google Shape;368;p13"/>
          <p:cNvSpPr txBox="1">
            <a:spLocks noGrp="1"/>
          </p:cNvSpPr>
          <p:nvPr>
            <p:ph type="subTitle" idx="14"/>
          </p:nvPr>
        </p:nvSpPr>
        <p:spPr>
          <a:xfrm>
            <a:off x="5091475" y="3574317"/>
            <a:ext cx="2818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369" name="Google Shape;369;p13"/>
          <p:cNvSpPr txBox="1">
            <a:spLocks noGrp="1"/>
          </p:cNvSpPr>
          <p:nvPr>
            <p:ph type="subTitle" idx="15"/>
          </p:nvPr>
        </p:nvSpPr>
        <p:spPr>
          <a:xfrm>
            <a:off x="5091475" y="3974562"/>
            <a:ext cx="28185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370" name="Google Shape;370;p13"/>
          <p:cNvGrpSpPr/>
          <p:nvPr/>
        </p:nvGrpSpPr>
        <p:grpSpPr>
          <a:xfrm>
            <a:off x="-3389800" y="-360873"/>
            <a:ext cx="6322114" cy="7255046"/>
            <a:chOff x="-3389800" y="-360873"/>
            <a:chExt cx="6322114" cy="7255046"/>
          </a:xfrm>
        </p:grpSpPr>
        <p:sp>
          <p:nvSpPr>
            <p:cNvPr id="371" name="Google Shape;371;p13"/>
            <p:cNvSpPr/>
            <p:nvPr/>
          </p:nvSpPr>
          <p:spPr>
            <a:xfrm>
              <a:off x="-3389800" y="-360873"/>
              <a:ext cx="6322114" cy="7255046"/>
            </a:xfrm>
            <a:custGeom>
              <a:avLst/>
              <a:gdLst/>
              <a:ahLst/>
              <a:cxnLst/>
              <a:rect l="l" t="t" r="r" b="b"/>
              <a:pathLst>
                <a:path w="71832" h="82432" extrusionOk="0">
                  <a:moveTo>
                    <a:pt x="205" y="1"/>
                  </a:moveTo>
                  <a:lnTo>
                    <a:pt x="1" y="205"/>
                  </a:lnTo>
                  <a:lnTo>
                    <a:pt x="27924" y="28129"/>
                  </a:lnTo>
                  <a:lnTo>
                    <a:pt x="27924" y="38728"/>
                  </a:lnTo>
                  <a:lnTo>
                    <a:pt x="36526" y="47330"/>
                  </a:lnTo>
                  <a:lnTo>
                    <a:pt x="45629" y="56433"/>
                  </a:lnTo>
                  <a:lnTo>
                    <a:pt x="71627" y="82431"/>
                  </a:lnTo>
                  <a:lnTo>
                    <a:pt x="71831" y="82227"/>
                  </a:lnTo>
                  <a:lnTo>
                    <a:pt x="46493" y="56889"/>
                  </a:lnTo>
                  <a:lnTo>
                    <a:pt x="46493" y="47935"/>
                  </a:lnTo>
                  <a:lnTo>
                    <a:pt x="53711" y="40954"/>
                  </a:lnTo>
                  <a:lnTo>
                    <a:pt x="51481" y="38724"/>
                  </a:lnTo>
                  <a:lnTo>
                    <a:pt x="37095" y="38724"/>
                  </a:lnTo>
                  <a:lnTo>
                    <a:pt x="32496" y="34125"/>
                  </a:lnTo>
                  <a:lnTo>
                    <a:pt x="32496" y="32288"/>
                  </a:lnTo>
                  <a:lnTo>
                    <a:pt x="27924" y="27712"/>
                  </a:lnTo>
                  <a:lnTo>
                    <a:pt x="27924" y="2772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2" name="Google Shape;372;p13"/>
            <p:cNvGrpSpPr/>
            <p:nvPr/>
          </p:nvGrpSpPr>
          <p:grpSpPr>
            <a:xfrm>
              <a:off x="-1419600" y="387590"/>
              <a:ext cx="2381713" cy="3328977"/>
              <a:chOff x="7655072" y="-407632"/>
              <a:chExt cx="2008529" cy="2807368"/>
            </a:xfrm>
          </p:grpSpPr>
          <p:sp>
            <p:nvSpPr>
              <p:cNvPr id="373" name="Google Shape;373;p13"/>
              <p:cNvSpPr/>
              <p:nvPr/>
            </p:nvSpPr>
            <p:spPr>
              <a:xfrm>
                <a:off x="7685059" y="-336851"/>
                <a:ext cx="1930325" cy="2689498"/>
              </a:xfrm>
              <a:custGeom>
                <a:avLst/>
                <a:gdLst/>
                <a:ahLst/>
                <a:cxnLst/>
                <a:rect l="l" t="t" r="r" b="b"/>
                <a:pathLst>
                  <a:path w="32508" h="45293" extrusionOk="0">
                    <a:moveTo>
                      <a:pt x="0" y="1"/>
                    </a:moveTo>
                    <a:lnTo>
                      <a:pt x="0" y="8351"/>
                    </a:lnTo>
                    <a:lnTo>
                      <a:pt x="15447" y="8351"/>
                    </a:lnTo>
                    <a:lnTo>
                      <a:pt x="24998" y="17901"/>
                    </a:lnTo>
                    <a:lnTo>
                      <a:pt x="24998" y="38040"/>
                    </a:lnTo>
                    <a:lnTo>
                      <a:pt x="32251" y="45293"/>
                    </a:lnTo>
                    <a:lnTo>
                      <a:pt x="32507" y="45037"/>
                    </a:lnTo>
                    <a:lnTo>
                      <a:pt x="25358" y="37888"/>
                    </a:lnTo>
                    <a:lnTo>
                      <a:pt x="25358" y="17749"/>
                    </a:lnTo>
                    <a:lnTo>
                      <a:pt x="15651" y="8043"/>
                    </a:lnTo>
                    <a:lnTo>
                      <a:pt x="15595" y="7986"/>
                    </a:lnTo>
                    <a:lnTo>
                      <a:pt x="365" y="7986"/>
                    </a:lnTo>
                    <a:lnTo>
                      <a:pt x="36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13"/>
              <p:cNvSpPr/>
              <p:nvPr/>
            </p:nvSpPr>
            <p:spPr>
              <a:xfrm>
                <a:off x="8734422" y="271200"/>
                <a:ext cx="332350" cy="332528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5600" extrusionOk="0">
                    <a:moveTo>
                      <a:pt x="1" y="0"/>
                    </a:moveTo>
                    <a:lnTo>
                      <a:pt x="1" y="1597"/>
                    </a:lnTo>
                    <a:lnTo>
                      <a:pt x="2002" y="3599"/>
                    </a:lnTo>
                    <a:lnTo>
                      <a:pt x="4004" y="5600"/>
                    </a:lnTo>
                    <a:lnTo>
                      <a:pt x="5597" y="5600"/>
                    </a:lnTo>
                    <a:lnTo>
                      <a:pt x="2799" y="280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3"/>
              <p:cNvSpPr/>
              <p:nvPr/>
            </p:nvSpPr>
            <p:spPr>
              <a:xfrm>
                <a:off x="7655072" y="-407632"/>
                <a:ext cx="81588" cy="81529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373" extrusionOk="0">
                    <a:moveTo>
                      <a:pt x="689" y="364"/>
                    </a:moveTo>
                    <a:cubicBezTo>
                      <a:pt x="866" y="364"/>
                      <a:pt x="1010" y="508"/>
                      <a:pt x="1014" y="684"/>
                    </a:cubicBezTo>
                    <a:cubicBezTo>
                      <a:pt x="1014" y="865"/>
                      <a:pt x="866" y="1009"/>
                      <a:pt x="689" y="1009"/>
                    </a:cubicBezTo>
                    <a:cubicBezTo>
                      <a:pt x="509" y="1009"/>
                      <a:pt x="365" y="865"/>
                      <a:pt x="365" y="684"/>
                    </a:cubicBezTo>
                    <a:cubicBezTo>
                      <a:pt x="365" y="508"/>
                      <a:pt x="509" y="364"/>
                      <a:pt x="689" y="364"/>
                    </a:cubicBezTo>
                    <a:close/>
                    <a:moveTo>
                      <a:pt x="689" y="0"/>
                    </a:moveTo>
                    <a:cubicBezTo>
                      <a:pt x="309" y="0"/>
                      <a:pt x="1" y="308"/>
                      <a:pt x="1" y="684"/>
                    </a:cubicBezTo>
                    <a:cubicBezTo>
                      <a:pt x="1" y="1065"/>
                      <a:pt x="309" y="1373"/>
                      <a:pt x="689" y="1373"/>
                    </a:cubicBezTo>
                    <a:cubicBezTo>
                      <a:pt x="1066" y="1373"/>
                      <a:pt x="1374" y="1065"/>
                      <a:pt x="1374" y="684"/>
                    </a:cubicBezTo>
                    <a:cubicBezTo>
                      <a:pt x="1374" y="308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13"/>
              <p:cNvSpPr/>
              <p:nvPr/>
            </p:nvSpPr>
            <p:spPr>
              <a:xfrm>
                <a:off x="9568236" y="2317969"/>
                <a:ext cx="95364" cy="81766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1377" extrusionOk="0">
                    <a:moveTo>
                      <a:pt x="917" y="364"/>
                    </a:moveTo>
                    <a:cubicBezTo>
                      <a:pt x="1097" y="364"/>
                      <a:pt x="1242" y="512"/>
                      <a:pt x="1242" y="688"/>
                    </a:cubicBezTo>
                    <a:cubicBezTo>
                      <a:pt x="1242" y="883"/>
                      <a:pt x="1082" y="1012"/>
                      <a:pt x="916" y="1012"/>
                    </a:cubicBezTo>
                    <a:cubicBezTo>
                      <a:pt x="837" y="1012"/>
                      <a:pt x="755" y="982"/>
                      <a:pt x="689" y="916"/>
                    </a:cubicBezTo>
                    <a:cubicBezTo>
                      <a:pt x="485" y="712"/>
                      <a:pt x="629" y="364"/>
                      <a:pt x="917" y="364"/>
                    </a:cubicBezTo>
                    <a:close/>
                    <a:moveTo>
                      <a:pt x="915" y="1"/>
                    </a:moveTo>
                    <a:cubicBezTo>
                      <a:pt x="746" y="1"/>
                      <a:pt x="573" y="63"/>
                      <a:pt x="433" y="203"/>
                    </a:cubicBezTo>
                    <a:cubicBezTo>
                      <a:pt x="1" y="636"/>
                      <a:pt x="309" y="1376"/>
                      <a:pt x="917" y="1376"/>
                    </a:cubicBezTo>
                    <a:cubicBezTo>
                      <a:pt x="1298" y="1372"/>
                      <a:pt x="1606" y="1068"/>
                      <a:pt x="1606" y="688"/>
                    </a:cubicBezTo>
                    <a:cubicBezTo>
                      <a:pt x="1606" y="274"/>
                      <a:pt x="1267" y="1"/>
                      <a:pt x="9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3"/>
              <p:cNvSpPr/>
              <p:nvPr/>
            </p:nvSpPr>
            <p:spPr>
              <a:xfrm>
                <a:off x="7692897" y="-144282"/>
                <a:ext cx="497783" cy="292387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4924" extrusionOk="0">
                    <a:moveTo>
                      <a:pt x="100" y="0"/>
                    </a:moveTo>
                    <a:lnTo>
                      <a:pt x="0" y="104"/>
                    </a:lnTo>
                    <a:lnTo>
                      <a:pt x="2498" y="2598"/>
                    </a:lnTo>
                    <a:lnTo>
                      <a:pt x="5957" y="2598"/>
                    </a:lnTo>
                    <a:lnTo>
                      <a:pt x="8282" y="4924"/>
                    </a:lnTo>
                    <a:lnTo>
                      <a:pt x="8382" y="4820"/>
                    </a:lnTo>
                    <a:lnTo>
                      <a:pt x="6017" y="2454"/>
                    </a:lnTo>
                    <a:lnTo>
                      <a:pt x="2558" y="2454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8" name="Google Shape;378;p13"/>
            <p:cNvGrpSpPr/>
            <p:nvPr/>
          </p:nvGrpSpPr>
          <p:grpSpPr>
            <a:xfrm>
              <a:off x="-201897" y="42827"/>
              <a:ext cx="1029648" cy="1806572"/>
              <a:chOff x="455034" y="-121633"/>
              <a:chExt cx="629947" cy="1105275"/>
            </a:xfrm>
          </p:grpSpPr>
          <p:sp>
            <p:nvSpPr>
              <p:cNvPr id="379" name="Google Shape;379;p13"/>
              <p:cNvSpPr/>
              <p:nvPr/>
            </p:nvSpPr>
            <p:spPr>
              <a:xfrm>
                <a:off x="1007193" y="917077"/>
                <a:ext cx="77788" cy="66565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121" extrusionOk="0">
                    <a:moveTo>
                      <a:pt x="563" y="294"/>
                    </a:moveTo>
                    <a:cubicBezTo>
                      <a:pt x="628" y="294"/>
                      <a:pt x="695" y="318"/>
                      <a:pt x="749" y="372"/>
                    </a:cubicBezTo>
                    <a:cubicBezTo>
                      <a:pt x="913" y="536"/>
                      <a:pt x="797" y="821"/>
                      <a:pt x="561" y="821"/>
                    </a:cubicBezTo>
                    <a:cubicBezTo>
                      <a:pt x="417" y="821"/>
                      <a:pt x="297" y="704"/>
                      <a:pt x="297" y="560"/>
                    </a:cubicBezTo>
                    <a:cubicBezTo>
                      <a:pt x="297" y="400"/>
                      <a:pt x="427" y="294"/>
                      <a:pt x="563" y="294"/>
                    </a:cubicBezTo>
                    <a:close/>
                    <a:moveTo>
                      <a:pt x="561" y="0"/>
                    </a:moveTo>
                    <a:cubicBezTo>
                      <a:pt x="252" y="0"/>
                      <a:pt x="0" y="248"/>
                      <a:pt x="0" y="560"/>
                    </a:cubicBezTo>
                    <a:cubicBezTo>
                      <a:pt x="0" y="897"/>
                      <a:pt x="278" y="1121"/>
                      <a:pt x="566" y="1121"/>
                    </a:cubicBezTo>
                    <a:cubicBezTo>
                      <a:pt x="704" y="1121"/>
                      <a:pt x="843" y="1070"/>
                      <a:pt x="957" y="957"/>
                    </a:cubicBezTo>
                    <a:cubicBezTo>
                      <a:pt x="1309" y="600"/>
                      <a:pt x="1061" y="0"/>
                      <a:pt x="5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3"/>
              <p:cNvSpPr/>
              <p:nvPr/>
            </p:nvSpPr>
            <p:spPr>
              <a:xfrm>
                <a:off x="455034" y="-121633"/>
                <a:ext cx="592137" cy="1045622"/>
              </a:xfrm>
              <a:custGeom>
                <a:avLst/>
                <a:gdLst/>
                <a:ahLst/>
                <a:cxnLst/>
                <a:rect l="l" t="t" r="r" b="b"/>
                <a:pathLst>
                  <a:path w="9972" h="17609" extrusionOk="0">
                    <a:moveTo>
                      <a:pt x="1" y="0"/>
                    </a:moveTo>
                    <a:lnTo>
                      <a:pt x="1" y="4948"/>
                    </a:lnTo>
                    <a:lnTo>
                      <a:pt x="9720" y="14670"/>
                    </a:lnTo>
                    <a:lnTo>
                      <a:pt x="9720" y="17608"/>
                    </a:lnTo>
                    <a:lnTo>
                      <a:pt x="9972" y="17608"/>
                    </a:lnTo>
                    <a:lnTo>
                      <a:pt x="9972" y="14566"/>
                    </a:lnTo>
                    <a:lnTo>
                      <a:pt x="249" y="4843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1" name="Google Shape;381;p13"/>
            <p:cNvGrpSpPr/>
            <p:nvPr/>
          </p:nvGrpSpPr>
          <p:grpSpPr>
            <a:xfrm>
              <a:off x="889287" y="4589548"/>
              <a:ext cx="471865" cy="38050"/>
              <a:chOff x="6298452" y="2390050"/>
              <a:chExt cx="140725" cy="11350"/>
            </a:xfrm>
          </p:grpSpPr>
          <p:sp>
            <p:nvSpPr>
              <p:cNvPr id="382" name="Google Shape;382;p13"/>
              <p:cNvSpPr/>
              <p:nvPr/>
            </p:nvSpPr>
            <p:spPr>
              <a:xfrm>
                <a:off x="6298452" y="2390050"/>
                <a:ext cx="70375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2815" h="454" extrusionOk="0">
                    <a:moveTo>
                      <a:pt x="1" y="1"/>
                    </a:moveTo>
                    <a:lnTo>
                      <a:pt x="1" y="453"/>
                    </a:lnTo>
                    <a:lnTo>
                      <a:pt x="2815" y="453"/>
                    </a:lnTo>
                    <a:lnTo>
                      <a:pt x="28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13"/>
              <p:cNvSpPr/>
              <p:nvPr/>
            </p:nvSpPr>
            <p:spPr>
              <a:xfrm>
                <a:off x="6382427" y="2390050"/>
                <a:ext cx="351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454" extrusionOk="0">
                    <a:moveTo>
                      <a:pt x="0" y="1"/>
                    </a:moveTo>
                    <a:lnTo>
                      <a:pt x="0" y="453"/>
                    </a:lnTo>
                    <a:lnTo>
                      <a:pt x="1405" y="453"/>
                    </a:lnTo>
                    <a:lnTo>
                      <a:pt x="14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3"/>
              <p:cNvSpPr/>
              <p:nvPr/>
            </p:nvSpPr>
            <p:spPr>
              <a:xfrm>
                <a:off x="6427952" y="2390050"/>
                <a:ext cx="11225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449" h="454" extrusionOk="0">
                    <a:moveTo>
                      <a:pt x="1" y="1"/>
                    </a:moveTo>
                    <a:lnTo>
                      <a:pt x="1" y="453"/>
                    </a:lnTo>
                    <a:lnTo>
                      <a:pt x="449" y="453"/>
                    </a:lnTo>
                    <a:lnTo>
                      <a:pt x="44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5" name="Google Shape;385;p13"/>
          <p:cNvGrpSpPr/>
          <p:nvPr/>
        </p:nvGrpSpPr>
        <p:grpSpPr>
          <a:xfrm>
            <a:off x="6133478" y="-1088649"/>
            <a:ext cx="7166740" cy="6435526"/>
            <a:chOff x="6133478" y="-1088649"/>
            <a:chExt cx="7166740" cy="6435526"/>
          </a:xfrm>
        </p:grpSpPr>
        <p:sp>
          <p:nvSpPr>
            <p:cNvPr id="386" name="Google Shape;386;p13"/>
            <p:cNvSpPr/>
            <p:nvPr/>
          </p:nvSpPr>
          <p:spPr>
            <a:xfrm>
              <a:off x="6133478" y="-1088649"/>
              <a:ext cx="7166740" cy="6435526"/>
            </a:xfrm>
            <a:custGeom>
              <a:avLst/>
              <a:gdLst/>
              <a:ahLst/>
              <a:cxnLst/>
              <a:rect l="l" t="t" r="r" b="b"/>
              <a:pathLst>
                <a:path w="71519" h="64222" extrusionOk="0">
                  <a:moveTo>
                    <a:pt x="160" y="0"/>
                  </a:moveTo>
                  <a:lnTo>
                    <a:pt x="0" y="160"/>
                  </a:lnTo>
                  <a:lnTo>
                    <a:pt x="26919" y="27079"/>
                  </a:lnTo>
                  <a:lnTo>
                    <a:pt x="26919" y="27956"/>
                  </a:lnTo>
                  <a:lnTo>
                    <a:pt x="30762" y="31798"/>
                  </a:lnTo>
                  <a:lnTo>
                    <a:pt x="32743" y="31798"/>
                  </a:lnTo>
                  <a:lnTo>
                    <a:pt x="38031" y="37086"/>
                  </a:lnTo>
                  <a:lnTo>
                    <a:pt x="44224" y="37086"/>
                  </a:lnTo>
                  <a:lnTo>
                    <a:pt x="71359" y="64221"/>
                  </a:lnTo>
                  <a:lnTo>
                    <a:pt x="71519" y="64061"/>
                  </a:lnTo>
                  <a:lnTo>
                    <a:pt x="42046" y="34588"/>
                  </a:lnTo>
                  <a:lnTo>
                    <a:pt x="42046" y="33035"/>
                  </a:lnTo>
                  <a:lnTo>
                    <a:pt x="38359" y="29353"/>
                  </a:lnTo>
                  <a:lnTo>
                    <a:pt x="35465" y="29353"/>
                  </a:lnTo>
                  <a:lnTo>
                    <a:pt x="28949" y="22836"/>
                  </a:lnTo>
                  <a:lnTo>
                    <a:pt x="22993" y="22836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7" name="Google Shape;387;p13"/>
            <p:cNvGrpSpPr/>
            <p:nvPr/>
          </p:nvGrpSpPr>
          <p:grpSpPr>
            <a:xfrm>
              <a:off x="8193009" y="539516"/>
              <a:ext cx="618213" cy="306426"/>
              <a:chOff x="5989375" y="1843575"/>
              <a:chExt cx="136525" cy="67675"/>
            </a:xfrm>
          </p:grpSpPr>
          <p:sp>
            <p:nvSpPr>
              <p:cNvPr id="388" name="Google Shape;388;p13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709" y="0"/>
                    </a:moveTo>
                    <a:lnTo>
                      <a:pt x="0" y="709"/>
                    </a:lnTo>
                    <a:lnTo>
                      <a:pt x="112" y="821"/>
                    </a:lnTo>
                    <a:lnTo>
                      <a:pt x="821" y="113"/>
                    </a:lnTo>
                    <a:lnTo>
                      <a:pt x="7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3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112" y="0"/>
                    </a:moveTo>
                    <a:lnTo>
                      <a:pt x="0" y="113"/>
                    </a:lnTo>
                    <a:lnTo>
                      <a:pt x="709" y="821"/>
                    </a:lnTo>
                    <a:lnTo>
                      <a:pt x="821" y="709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3"/>
              <p:cNvSpPr/>
              <p:nvPr/>
            </p:nvSpPr>
            <p:spPr>
              <a:xfrm>
                <a:off x="5989475" y="18436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713" y="0"/>
                    </a:moveTo>
                    <a:lnTo>
                      <a:pt x="1" y="709"/>
                    </a:lnTo>
                    <a:lnTo>
                      <a:pt x="113" y="821"/>
                    </a:lnTo>
                    <a:lnTo>
                      <a:pt x="825" y="113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13"/>
              <p:cNvSpPr/>
              <p:nvPr/>
            </p:nvSpPr>
            <p:spPr>
              <a:xfrm>
                <a:off x="5989375" y="18435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117" y="0"/>
                    </a:moveTo>
                    <a:lnTo>
                      <a:pt x="1" y="113"/>
                    </a:lnTo>
                    <a:lnTo>
                      <a:pt x="713" y="821"/>
                    </a:lnTo>
                    <a:lnTo>
                      <a:pt x="825" y="709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13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709" y="1"/>
                    </a:moveTo>
                    <a:lnTo>
                      <a:pt x="1" y="713"/>
                    </a:lnTo>
                    <a:lnTo>
                      <a:pt x="113" y="825"/>
                    </a:lnTo>
                    <a:lnTo>
                      <a:pt x="821" y="113"/>
                    </a:lnTo>
                    <a:lnTo>
                      <a:pt x="7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13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113" y="1"/>
                    </a:moveTo>
                    <a:lnTo>
                      <a:pt x="1" y="113"/>
                    </a:lnTo>
                    <a:lnTo>
                      <a:pt x="709" y="825"/>
                    </a:lnTo>
                    <a:lnTo>
                      <a:pt x="821" y="709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13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713" y="1"/>
                    </a:moveTo>
                    <a:lnTo>
                      <a:pt x="0" y="709"/>
                    </a:lnTo>
                    <a:lnTo>
                      <a:pt x="116" y="825"/>
                    </a:lnTo>
                    <a:lnTo>
                      <a:pt x="825" y="113"/>
                    </a:lnTo>
                    <a:lnTo>
                      <a:pt x="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13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112" y="1"/>
                    </a:moveTo>
                    <a:lnTo>
                      <a:pt x="0" y="113"/>
                    </a:lnTo>
                    <a:lnTo>
                      <a:pt x="713" y="825"/>
                    </a:lnTo>
                    <a:lnTo>
                      <a:pt x="825" y="70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6" name="Google Shape;396;p13"/>
            <p:cNvGrpSpPr/>
            <p:nvPr/>
          </p:nvGrpSpPr>
          <p:grpSpPr>
            <a:xfrm>
              <a:off x="8389396" y="1055350"/>
              <a:ext cx="1228886" cy="2188720"/>
              <a:chOff x="8389396" y="1055350"/>
              <a:chExt cx="1228886" cy="2188720"/>
            </a:xfrm>
          </p:grpSpPr>
          <p:sp>
            <p:nvSpPr>
              <p:cNvPr id="397" name="Google Shape;397;p13"/>
              <p:cNvSpPr/>
              <p:nvPr/>
            </p:nvSpPr>
            <p:spPr>
              <a:xfrm>
                <a:off x="8421616" y="1130946"/>
                <a:ext cx="1196665" cy="2113124"/>
              </a:xfrm>
              <a:custGeom>
                <a:avLst/>
                <a:gdLst/>
                <a:ahLst/>
                <a:cxnLst/>
                <a:rect l="l" t="t" r="r" b="b"/>
                <a:pathLst>
                  <a:path w="9972" h="17609" extrusionOk="0">
                    <a:moveTo>
                      <a:pt x="1" y="0"/>
                    </a:moveTo>
                    <a:lnTo>
                      <a:pt x="1" y="4948"/>
                    </a:lnTo>
                    <a:lnTo>
                      <a:pt x="9720" y="14670"/>
                    </a:lnTo>
                    <a:lnTo>
                      <a:pt x="9720" y="17608"/>
                    </a:lnTo>
                    <a:lnTo>
                      <a:pt x="9972" y="17608"/>
                    </a:lnTo>
                    <a:lnTo>
                      <a:pt x="9972" y="14566"/>
                    </a:lnTo>
                    <a:lnTo>
                      <a:pt x="249" y="4843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13"/>
              <p:cNvSpPr/>
              <p:nvPr/>
            </p:nvSpPr>
            <p:spPr>
              <a:xfrm>
                <a:off x="8389396" y="1055350"/>
                <a:ext cx="95651" cy="9557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373" extrusionOk="0">
                    <a:moveTo>
                      <a:pt x="689" y="364"/>
                    </a:moveTo>
                    <a:cubicBezTo>
                      <a:pt x="866" y="364"/>
                      <a:pt x="1010" y="508"/>
                      <a:pt x="1014" y="684"/>
                    </a:cubicBezTo>
                    <a:cubicBezTo>
                      <a:pt x="1014" y="865"/>
                      <a:pt x="866" y="1009"/>
                      <a:pt x="689" y="1009"/>
                    </a:cubicBezTo>
                    <a:cubicBezTo>
                      <a:pt x="509" y="1009"/>
                      <a:pt x="365" y="865"/>
                      <a:pt x="365" y="684"/>
                    </a:cubicBezTo>
                    <a:cubicBezTo>
                      <a:pt x="365" y="508"/>
                      <a:pt x="509" y="364"/>
                      <a:pt x="689" y="364"/>
                    </a:cubicBezTo>
                    <a:close/>
                    <a:moveTo>
                      <a:pt x="689" y="0"/>
                    </a:moveTo>
                    <a:cubicBezTo>
                      <a:pt x="309" y="0"/>
                      <a:pt x="1" y="308"/>
                      <a:pt x="1" y="684"/>
                    </a:cubicBezTo>
                    <a:cubicBezTo>
                      <a:pt x="1" y="1065"/>
                      <a:pt x="309" y="1373"/>
                      <a:pt x="689" y="1373"/>
                    </a:cubicBezTo>
                    <a:cubicBezTo>
                      <a:pt x="1066" y="1373"/>
                      <a:pt x="1374" y="1065"/>
                      <a:pt x="1374" y="684"/>
                    </a:cubicBezTo>
                    <a:cubicBezTo>
                      <a:pt x="1374" y="308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_2_1"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4" name="Google Shape;424;p15"/>
          <p:cNvGrpSpPr/>
          <p:nvPr/>
        </p:nvGrpSpPr>
        <p:grpSpPr>
          <a:xfrm>
            <a:off x="-655997" y="3837819"/>
            <a:ext cx="4859943" cy="2698431"/>
            <a:chOff x="-788304" y="3837819"/>
            <a:chExt cx="4859943" cy="2698431"/>
          </a:xfrm>
        </p:grpSpPr>
        <p:sp>
          <p:nvSpPr>
            <p:cNvPr id="425" name="Google Shape;425;p15"/>
            <p:cNvSpPr/>
            <p:nvPr/>
          </p:nvSpPr>
          <p:spPr>
            <a:xfrm flipH="1">
              <a:off x="-788304" y="4174967"/>
              <a:ext cx="2494083" cy="1471900"/>
            </a:xfrm>
            <a:custGeom>
              <a:avLst/>
              <a:gdLst/>
              <a:ahLst/>
              <a:cxnLst/>
              <a:rect l="l" t="t" r="r" b="b"/>
              <a:pathLst>
                <a:path w="22289" h="13154" extrusionOk="0">
                  <a:moveTo>
                    <a:pt x="14063" y="0"/>
                  </a:moveTo>
                  <a:lnTo>
                    <a:pt x="11521" y="2542"/>
                  </a:lnTo>
                  <a:lnTo>
                    <a:pt x="10616" y="2542"/>
                  </a:lnTo>
                  <a:lnTo>
                    <a:pt x="1" y="13154"/>
                  </a:lnTo>
                  <a:lnTo>
                    <a:pt x="5249" y="13154"/>
                  </a:lnTo>
                  <a:lnTo>
                    <a:pt x="9572" y="8831"/>
                  </a:lnTo>
                  <a:lnTo>
                    <a:pt x="13515" y="8831"/>
                  </a:lnTo>
                  <a:lnTo>
                    <a:pt x="22289" y="52"/>
                  </a:lnTo>
                  <a:lnTo>
                    <a:pt x="140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6" name="Google Shape;426;p15"/>
            <p:cNvGrpSpPr/>
            <p:nvPr/>
          </p:nvGrpSpPr>
          <p:grpSpPr>
            <a:xfrm flipH="1">
              <a:off x="1320304" y="4461358"/>
              <a:ext cx="647437" cy="321825"/>
              <a:chOff x="7990044" y="3252744"/>
              <a:chExt cx="516874" cy="256925"/>
            </a:xfrm>
          </p:grpSpPr>
          <p:sp>
            <p:nvSpPr>
              <p:cNvPr id="427" name="Google Shape;427;p15"/>
              <p:cNvSpPr/>
              <p:nvPr/>
            </p:nvSpPr>
            <p:spPr>
              <a:xfrm>
                <a:off x="8208922" y="3431894"/>
                <a:ext cx="78111" cy="777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926" extrusionOk="0">
                    <a:moveTo>
                      <a:pt x="129" y="1"/>
                    </a:moveTo>
                    <a:lnTo>
                      <a:pt x="1" y="125"/>
                    </a:lnTo>
                    <a:lnTo>
                      <a:pt x="801" y="926"/>
                    </a:lnTo>
                    <a:lnTo>
                      <a:pt x="929" y="798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15"/>
              <p:cNvSpPr/>
              <p:nvPr/>
            </p:nvSpPr>
            <p:spPr>
              <a:xfrm>
                <a:off x="8208922" y="3431558"/>
                <a:ext cx="77775" cy="7777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926" extrusionOk="0">
                    <a:moveTo>
                      <a:pt x="801" y="1"/>
                    </a:moveTo>
                    <a:lnTo>
                      <a:pt x="1" y="798"/>
                    </a:lnTo>
                    <a:lnTo>
                      <a:pt x="125" y="926"/>
                    </a:lnTo>
                    <a:lnTo>
                      <a:pt x="925" y="125"/>
                    </a:lnTo>
                    <a:lnTo>
                      <a:pt x="8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5"/>
              <p:cNvSpPr/>
              <p:nvPr/>
            </p:nvSpPr>
            <p:spPr>
              <a:xfrm>
                <a:off x="7990044" y="3431894"/>
                <a:ext cx="78111" cy="777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926" extrusionOk="0">
                    <a:moveTo>
                      <a:pt x="129" y="1"/>
                    </a:moveTo>
                    <a:lnTo>
                      <a:pt x="1" y="125"/>
                    </a:lnTo>
                    <a:lnTo>
                      <a:pt x="801" y="926"/>
                    </a:lnTo>
                    <a:lnTo>
                      <a:pt x="930" y="798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5"/>
              <p:cNvSpPr/>
              <p:nvPr/>
            </p:nvSpPr>
            <p:spPr>
              <a:xfrm>
                <a:off x="7990044" y="3431558"/>
                <a:ext cx="77775" cy="7777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926" extrusionOk="0">
                    <a:moveTo>
                      <a:pt x="801" y="1"/>
                    </a:moveTo>
                    <a:lnTo>
                      <a:pt x="1" y="798"/>
                    </a:lnTo>
                    <a:lnTo>
                      <a:pt x="129" y="926"/>
                    </a:lnTo>
                    <a:lnTo>
                      <a:pt x="926" y="125"/>
                    </a:lnTo>
                    <a:lnTo>
                      <a:pt x="8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5"/>
              <p:cNvSpPr/>
              <p:nvPr/>
            </p:nvSpPr>
            <p:spPr>
              <a:xfrm>
                <a:off x="8428808" y="3252744"/>
                <a:ext cx="78111" cy="78111"/>
              </a:xfrm>
              <a:custGeom>
                <a:avLst/>
                <a:gdLst/>
                <a:ahLst/>
                <a:cxnLst/>
                <a:rect l="l" t="t" r="r" b="b"/>
                <a:pathLst>
                  <a:path w="930" h="930" extrusionOk="0">
                    <a:moveTo>
                      <a:pt x="129" y="0"/>
                    </a:moveTo>
                    <a:lnTo>
                      <a:pt x="1" y="129"/>
                    </a:lnTo>
                    <a:lnTo>
                      <a:pt x="801" y="929"/>
                    </a:lnTo>
                    <a:lnTo>
                      <a:pt x="929" y="801"/>
                    </a:lnTo>
                    <a:lnTo>
                      <a:pt x="12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8429144" y="3253080"/>
                <a:ext cx="77775" cy="78111"/>
              </a:xfrm>
              <a:custGeom>
                <a:avLst/>
                <a:gdLst/>
                <a:ahLst/>
                <a:cxnLst/>
                <a:rect l="l" t="t" r="r" b="b"/>
                <a:pathLst>
                  <a:path w="926" h="930" extrusionOk="0">
                    <a:moveTo>
                      <a:pt x="797" y="0"/>
                    </a:moveTo>
                    <a:lnTo>
                      <a:pt x="1" y="801"/>
                    </a:lnTo>
                    <a:lnTo>
                      <a:pt x="125" y="929"/>
                    </a:lnTo>
                    <a:lnTo>
                      <a:pt x="925" y="129"/>
                    </a:lnTo>
                    <a:lnTo>
                      <a:pt x="79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8209930" y="3252744"/>
                <a:ext cx="78111" cy="78111"/>
              </a:xfrm>
              <a:custGeom>
                <a:avLst/>
                <a:gdLst/>
                <a:ahLst/>
                <a:cxnLst/>
                <a:rect l="l" t="t" r="r" b="b"/>
                <a:pathLst>
                  <a:path w="930" h="930" extrusionOk="0">
                    <a:moveTo>
                      <a:pt x="129" y="0"/>
                    </a:moveTo>
                    <a:lnTo>
                      <a:pt x="1" y="129"/>
                    </a:lnTo>
                    <a:lnTo>
                      <a:pt x="801" y="929"/>
                    </a:lnTo>
                    <a:lnTo>
                      <a:pt x="929" y="801"/>
                    </a:lnTo>
                    <a:lnTo>
                      <a:pt x="12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8210266" y="3253080"/>
                <a:ext cx="77775" cy="78111"/>
              </a:xfrm>
              <a:custGeom>
                <a:avLst/>
                <a:gdLst/>
                <a:ahLst/>
                <a:cxnLst/>
                <a:rect l="l" t="t" r="r" b="b"/>
                <a:pathLst>
                  <a:path w="926" h="930" extrusionOk="0">
                    <a:moveTo>
                      <a:pt x="801" y="0"/>
                    </a:moveTo>
                    <a:lnTo>
                      <a:pt x="1" y="801"/>
                    </a:lnTo>
                    <a:lnTo>
                      <a:pt x="125" y="929"/>
                    </a:lnTo>
                    <a:lnTo>
                      <a:pt x="925" y="129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5" name="Google Shape;435;p15"/>
            <p:cNvGrpSpPr/>
            <p:nvPr/>
          </p:nvGrpSpPr>
          <p:grpSpPr>
            <a:xfrm rot="5400000">
              <a:off x="813121" y="3277732"/>
              <a:ext cx="2698431" cy="3818605"/>
              <a:chOff x="7726148" y="777978"/>
              <a:chExt cx="2698431" cy="3818605"/>
            </a:xfrm>
          </p:grpSpPr>
          <p:sp>
            <p:nvSpPr>
              <p:cNvPr id="436" name="Google Shape;436;p15"/>
              <p:cNvSpPr/>
              <p:nvPr/>
            </p:nvSpPr>
            <p:spPr>
              <a:xfrm>
                <a:off x="7726148" y="4468667"/>
                <a:ext cx="148998" cy="127917"/>
              </a:xfrm>
              <a:custGeom>
                <a:avLst/>
                <a:gdLst/>
                <a:ahLst/>
                <a:cxnLst/>
                <a:rect l="l" t="t" r="r" b="b"/>
                <a:pathLst>
                  <a:path w="1774" h="1523" extrusionOk="0">
                    <a:moveTo>
                      <a:pt x="757" y="406"/>
                    </a:moveTo>
                    <a:cubicBezTo>
                      <a:pt x="1077" y="406"/>
                      <a:pt x="1238" y="790"/>
                      <a:pt x="1009" y="1014"/>
                    </a:cubicBezTo>
                    <a:cubicBezTo>
                      <a:pt x="937" y="1087"/>
                      <a:pt x="847" y="1120"/>
                      <a:pt x="759" y="1120"/>
                    </a:cubicBezTo>
                    <a:cubicBezTo>
                      <a:pt x="576" y="1120"/>
                      <a:pt x="401" y="978"/>
                      <a:pt x="401" y="762"/>
                    </a:cubicBezTo>
                    <a:cubicBezTo>
                      <a:pt x="401" y="566"/>
                      <a:pt x="561" y="406"/>
                      <a:pt x="757" y="406"/>
                    </a:cubicBezTo>
                    <a:close/>
                    <a:moveTo>
                      <a:pt x="764" y="1"/>
                    </a:moveTo>
                    <a:cubicBezTo>
                      <a:pt x="374" y="1"/>
                      <a:pt x="1" y="305"/>
                      <a:pt x="1" y="762"/>
                    </a:cubicBezTo>
                    <a:cubicBezTo>
                      <a:pt x="1" y="1182"/>
                      <a:pt x="337" y="1519"/>
                      <a:pt x="757" y="1523"/>
                    </a:cubicBezTo>
                    <a:cubicBezTo>
                      <a:pt x="1434" y="1523"/>
                      <a:pt x="1774" y="702"/>
                      <a:pt x="1294" y="226"/>
                    </a:cubicBezTo>
                    <a:cubicBezTo>
                      <a:pt x="1139" y="70"/>
                      <a:pt x="950" y="1"/>
                      <a:pt x="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9887546" y="2617023"/>
                <a:ext cx="520234" cy="519814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6189" extrusionOk="0">
                    <a:moveTo>
                      <a:pt x="4428" y="0"/>
                    </a:moveTo>
                    <a:lnTo>
                      <a:pt x="2214" y="2214"/>
                    </a:lnTo>
                    <a:lnTo>
                      <a:pt x="1" y="4427"/>
                    </a:lnTo>
                    <a:lnTo>
                      <a:pt x="1" y="6188"/>
                    </a:lnTo>
                    <a:lnTo>
                      <a:pt x="3095" y="3094"/>
                    </a:lnTo>
                    <a:lnTo>
                      <a:pt x="619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7813245" y="777978"/>
                <a:ext cx="2611333" cy="3736295"/>
              </a:xfrm>
              <a:custGeom>
                <a:avLst/>
                <a:gdLst/>
                <a:ahLst/>
                <a:cxnLst/>
                <a:rect l="l" t="t" r="r" b="b"/>
                <a:pathLst>
                  <a:path w="31091" h="44485" extrusionOk="0">
                    <a:moveTo>
                      <a:pt x="28921" y="1"/>
                    </a:moveTo>
                    <a:lnTo>
                      <a:pt x="23577" y="5344"/>
                    </a:lnTo>
                    <a:lnTo>
                      <a:pt x="23577" y="11525"/>
                    </a:lnTo>
                    <a:lnTo>
                      <a:pt x="30686" y="18638"/>
                    </a:lnTo>
                    <a:lnTo>
                      <a:pt x="30686" y="21984"/>
                    </a:lnTo>
                    <a:lnTo>
                      <a:pt x="19218" y="33456"/>
                    </a:lnTo>
                    <a:lnTo>
                      <a:pt x="10744" y="33456"/>
                    </a:lnTo>
                    <a:lnTo>
                      <a:pt x="10688" y="33512"/>
                    </a:lnTo>
                    <a:lnTo>
                      <a:pt x="0" y="44200"/>
                    </a:lnTo>
                    <a:lnTo>
                      <a:pt x="285" y="44484"/>
                    </a:lnTo>
                    <a:lnTo>
                      <a:pt x="10912" y="33857"/>
                    </a:lnTo>
                    <a:lnTo>
                      <a:pt x="19382" y="33857"/>
                    </a:lnTo>
                    <a:lnTo>
                      <a:pt x="19442" y="33797"/>
                    </a:lnTo>
                    <a:lnTo>
                      <a:pt x="31090" y="22148"/>
                    </a:lnTo>
                    <a:lnTo>
                      <a:pt x="31090" y="18474"/>
                    </a:lnTo>
                    <a:lnTo>
                      <a:pt x="23977" y="11361"/>
                    </a:lnTo>
                    <a:lnTo>
                      <a:pt x="23977" y="5509"/>
                    </a:lnTo>
                    <a:lnTo>
                      <a:pt x="29205" y="285"/>
                    </a:lnTo>
                    <a:lnTo>
                      <a:pt x="289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9" name="Google Shape;439;p15"/>
          <p:cNvGrpSpPr/>
          <p:nvPr/>
        </p:nvGrpSpPr>
        <p:grpSpPr>
          <a:xfrm flipH="1">
            <a:off x="5745066" y="-1801575"/>
            <a:ext cx="4054931" cy="3690696"/>
            <a:chOff x="-626842" y="-1801575"/>
            <a:chExt cx="4054931" cy="3690696"/>
          </a:xfrm>
        </p:grpSpPr>
        <p:sp>
          <p:nvSpPr>
            <p:cNvPr id="440" name="Google Shape;440;p15"/>
            <p:cNvSpPr/>
            <p:nvPr/>
          </p:nvSpPr>
          <p:spPr>
            <a:xfrm>
              <a:off x="-626842" y="-190870"/>
              <a:ext cx="2698418" cy="1592456"/>
            </a:xfrm>
            <a:custGeom>
              <a:avLst/>
              <a:gdLst/>
              <a:ahLst/>
              <a:cxnLst/>
              <a:rect l="l" t="t" r="r" b="b"/>
              <a:pathLst>
                <a:path w="22289" h="13154" extrusionOk="0">
                  <a:moveTo>
                    <a:pt x="14063" y="0"/>
                  </a:moveTo>
                  <a:lnTo>
                    <a:pt x="11521" y="2542"/>
                  </a:lnTo>
                  <a:lnTo>
                    <a:pt x="10616" y="2542"/>
                  </a:lnTo>
                  <a:lnTo>
                    <a:pt x="1" y="13154"/>
                  </a:lnTo>
                  <a:lnTo>
                    <a:pt x="5249" y="13154"/>
                  </a:lnTo>
                  <a:lnTo>
                    <a:pt x="9572" y="8831"/>
                  </a:lnTo>
                  <a:lnTo>
                    <a:pt x="13515" y="8831"/>
                  </a:lnTo>
                  <a:lnTo>
                    <a:pt x="22289" y="52"/>
                  </a:lnTo>
                  <a:lnTo>
                    <a:pt x="140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15"/>
            <p:cNvGrpSpPr/>
            <p:nvPr/>
          </p:nvGrpSpPr>
          <p:grpSpPr>
            <a:xfrm rot="10800000">
              <a:off x="388735" y="-1801575"/>
              <a:ext cx="3039353" cy="3203144"/>
              <a:chOff x="7797455" y="1505164"/>
              <a:chExt cx="3773251" cy="3976591"/>
            </a:xfrm>
          </p:grpSpPr>
          <p:sp>
            <p:nvSpPr>
              <p:cNvPr id="442" name="Google Shape;442;p15"/>
              <p:cNvSpPr/>
              <p:nvPr/>
            </p:nvSpPr>
            <p:spPr>
              <a:xfrm>
                <a:off x="8507171" y="4423732"/>
                <a:ext cx="375603" cy="375939"/>
              </a:xfrm>
              <a:custGeom>
                <a:avLst/>
                <a:gdLst/>
                <a:ahLst/>
                <a:cxnLst/>
                <a:rect l="l" t="t" r="r" b="b"/>
                <a:pathLst>
                  <a:path w="4472" h="4476" extrusionOk="0">
                    <a:moveTo>
                      <a:pt x="4471" y="0"/>
                    </a:moveTo>
                    <a:lnTo>
                      <a:pt x="2234" y="2238"/>
                    </a:lnTo>
                    <a:lnTo>
                      <a:pt x="0" y="4475"/>
                    </a:lnTo>
                    <a:lnTo>
                      <a:pt x="1273" y="4475"/>
                    </a:lnTo>
                    <a:lnTo>
                      <a:pt x="2870" y="2874"/>
                    </a:lnTo>
                    <a:lnTo>
                      <a:pt x="4471" y="1273"/>
                    </a:lnTo>
                    <a:lnTo>
                      <a:pt x="44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7797455" y="5326373"/>
                <a:ext cx="181250" cy="155382"/>
              </a:xfrm>
              <a:custGeom>
                <a:avLst/>
                <a:gdLst/>
                <a:ahLst/>
                <a:cxnLst/>
                <a:rect l="l" t="t" r="r" b="b"/>
                <a:pathLst>
                  <a:path w="2158" h="1850" extrusionOk="0">
                    <a:moveTo>
                      <a:pt x="1231" y="488"/>
                    </a:moveTo>
                    <a:cubicBezTo>
                      <a:pt x="1455" y="488"/>
                      <a:pt x="1669" y="663"/>
                      <a:pt x="1669" y="925"/>
                    </a:cubicBezTo>
                    <a:cubicBezTo>
                      <a:pt x="1669" y="1166"/>
                      <a:pt x="1473" y="1362"/>
                      <a:pt x="1233" y="1362"/>
                    </a:cubicBezTo>
                    <a:cubicBezTo>
                      <a:pt x="845" y="1358"/>
                      <a:pt x="653" y="889"/>
                      <a:pt x="925" y="617"/>
                    </a:cubicBezTo>
                    <a:cubicBezTo>
                      <a:pt x="1014" y="528"/>
                      <a:pt x="1124" y="488"/>
                      <a:pt x="1231" y="488"/>
                    </a:cubicBezTo>
                    <a:close/>
                    <a:moveTo>
                      <a:pt x="1233" y="1"/>
                    </a:moveTo>
                    <a:cubicBezTo>
                      <a:pt x="413" y="1"/>
                      <a:pt x="0" y="998"/>
                      <a:pt x="581" y="1578"/>
                    </a:cubicBezTo>
                    <a:cubicBezTo>
                      <a:pt x="768" y="1765"/>
                      <a:pt x="999" y="1849"/>
                      <a:pt x="1226" y="1849"/>
                    </a:cubicBezTo>
                    <a:cubicBezTo>
                      <a:pt x="1701" y="1849"/>
                      <a:pt x="2158" y="1481"/>
                      <a:pt x="2158" y="925"/>
                    </a:cubicBezTo>
                    <a:cubicBezTo>
                      <a:pt x="2158" y="413"/>
                      <a:pt x="1746" y="1"/>
                      <a:pt x="12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11389036" y="1505164"/>
                <a:ext cx="181670" cy="15538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850" extrusionOk="0">
                    <a:moveTo>
                      <a:pt x="1233" y="488"/>
                    </a:moveTo>
                    <a:cubicBezTo>
                      <a:pt x="1457" y="488"/>
                      <a:pt x="1674" y="663"/>
                      <a:pt x="1674" y="925"/>
                    </a:cubicBezTo>
                    <a:cubicBezTo>
                      <a:pt x="1674" y="1166"/>
                      <a:pt x="1478" y="1358"/>
                      <a:pt x="1237" y="1362"/>
                    </a:cubicBezTo>
                    <a:cubicBezTo>
                      <a:pt x="849" y="1362"/>
                      <a:pt x="653" y="889"/>
                      <a:pt x="929" y="617"/>
                    </a:cubicBezTo>
                    <a:cubicBezTo>
                      <a:pt x="1017" y="528"/>
                      <a:pt x="1126" y="488"/>
                      <a:pt x="1233" y="488"/>
                    </a:cubicBezTo>
                    <a:close/>
                    <a:moveTo>
                      <a:pt x="1237" y="1"/>
                    </a:moveTo>
                    <a:cubicBezTo>
                      <a:pt x="413" y="1"/>
                      <a:pt x="1" y="998"/>
                      <a:pt x="585" y="1578"/>
                    </a:cubicBezTo>
                    <a:cubicBezTo>
                      <a:pt x="772" y="1765"/>
                      <a:pt x="1003" y="1849"/>
                      <a:pt x="1230" y="1849"/>
                    </a:cubicBezTo>
                    <a:cubicBezTo>
                      <a:pt x="1705" y="1849"/>
                      <a:pt x="2162" y="1481"/>
                      <a:pt x="2162" y="925"/>
                    </a:cubicBezTo>
                    <a:cubicBezTo>
                      <a:pt x="2162" y="413"/>
                      <a:pt x="1746" y="1"/>
                      <a:pt x="12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7919157" y="1639968"/>
                <a:ext cx="3594352" cy="3738983"/>
              </a:xfrm>
              <a:custGeom>
                <a:avLst/>
                <a:gdLst/>
                <a:ahLst/>
                <a:cxnLst/>
                <a:rect l="l" t="t" r="r" b="b"/>
                <a:pathLst>
                  <a:path w="42795" h="44517" extrusionOk="0">
                    <a:moveTo>
                      <a:pt x="42306" y="1"/>
                    </a:moveTo>
                    <a:lnTo>
                      <a:pt x="42306" y="12025"/>
                    </a:lnTo>
                    <a:lnTo>
                      <a:pt x="23925" y="30406"/>
                    </a:lnTo>
                    <a:lnTo>
                      <a:pt x="13762" y="30406"/>
                    </a:lnTo>
                    <a:lnTo>
                      <a:pt x="13690" y="30478"/>
                    </a:lnTo>
                    <a:lnTo>
                      <a:pt x="0" y="44172"/>
                    </a:lnTo>
                    <a:lnTo>
                      <a:pt x="345" y="44516"/>
                    </a:lnTo>
                    <a:lnTo>
                      <a:pt x="13966" y="30895"/>
                    </a:lnTo>
                    <a:lnTo>
                      <a:pt x="24125" y="30895"/>
                    </a:lnTo>
                    <a:lnTo>
                      <a:pt x="24197" y="30823"/>
                    </a:lnTo>
                    <a:lnTo>
                      <a:pt x="42795" y="12230"/>
                    </a:lnTo>
                    <a:lnTo>
                      <a:pt x="427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6" name="Google Shape;446;p15"/>
            <p:cNvGrpSpPr/>
            <p:nvPr/>
          </p:nvGrpSpPr>
          <p:grpSpPr>
            <a:xfrm>
              <a:off x="331330" y="1630180"/>
              <a:ext cx="258605" cy="258941"/>
              <a:chOff x="8925357" y="2817675"/>
              <a:chExt cx="258605" cy="258941"/>
            </a:xfrm>
          </p:grpSpPr>
          <p:sp>
            <p:nvSpPr>
              <p:cNvPr id="447" name="Google Shape;447;p15"/>
              <p:cNvSpPr/>
              <p:nvPr/>
            </p:nvSpPr>
            <p:spPr>
              <a:xfrm>
                <a:off x="9033956" y="2817675"/>
                <a:ext cx="41155" cy="258941"/>
              </a:xfrm>
              <a:custGeom>
                <a:avLst/>
                <a:gdLst/>
                <a:ahLst/>
                <a:cxnLst/>
                <a:rect l="l" t="t" r="r" b="b"/>
                <a:pathLst>
                  <a:path w="490" h="3083" extrusionOk="0">
                    <a:moveTo>
                      <a:pt x="1" y="1"/>
                    </a:moveTo>
                    <a:lnTo>
                      <a:pt x="1" y="3083"/>
                    </a:lnTo>
                    <a:lnTo>
                      <a:pt x="489" y="308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8925357" y="2926610"/>
                <a:ext cx="258605" cy="41155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490" extrusionOk="0">
                    <a:moveTo>
                      <a:pt x="1" y="1"/>
                    </a:moveTo>
                    <a:lnTo>
                      <a:pt x="1" y="489"/>
                    </a:lnTo>
                    <a:lnTo>
                      <a:pt x="3079" y="489"/>
                    </a:lnTo>
                    <a:lnTo>
                      <a:pt x="30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9" name="Google Shape;449;p15"/>
          <p:cNvSpPr txBox="1">
            <a:spLocks noGrp="1"/>
          </p:cNvSpPr>
          <p:nvPr>
            <p:ph type="title" hasCustomPrompt="1"/>
          </p:nvPr>
        </p:nvSpPr>
        <p:spPr>
          <a:xfrm>
            <a:off x="1478734" y="2019699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0" name="Google Shape;450;p15"/>
          <p:cNvSpPr txBox="1">
            <a:spLocks noGrp="1"/>
          </p:cNvSpPr>
          <p:nvPr>
            <p:ph type="subTitle" idx="1"/>
          </p:nvPr>
        </p:nvSpPr>
        <p:spPr>
          <a:xfrm>
            <a:off x="777784" y="260157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451" name="Google Shape;451;p15"/>
          <p:cNvSpPr txBox="1">
            <a:spLocks noGrp="1"/>
          </p:cNvSpPr>
          <p:nvPr>
            <p:ph type="subTitle" idx="2"/>
          </p:nvPr>
        </p:nvSpPr>
        <p:spPr>
          <a:xfrm>
            <a:off x="777784" y="297297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15"/>
          <p:cNvSpPr txBox="1">
            <a:spLocks noGrp="1"/>
          </p:cNvSpPr>
          <p:nvPr>
            <p:ph type="title" idx="3" hasCustomPrompt="1"/>
          </p:nvPr>
        </p:nvSpPr>
        <p:spPr>
          <a:xfrm>
            <a:off x="4129048" y="2019699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3" name="Google Shape;453;p15"/>
          <p:cNvSpPr txBox="1">
            <a:spLocks noGrp="1"/>
          </p:cNvSpPr>
          <p:nvPr>
            <p:ph type="subTitle" idx="4"/>
          </p:nvPr>
        </p:nvSpPr>
        <p:spPr>
          <a:xfrm>
            <a:off x="3428103" y="260157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454" name="Google Shape;454;p15"/>
          <p:cNvSpPr txBox="1">
            <a:spLocks noGrp="1"/>
          </p:cNvSpPr>
          <p:nvPr>
            <p:ph type="subTitle" idx="5"/>
          </p:nvPr>
        </p:nvSpPr>
        <p:spPr>
          <a:xfrm>
            <a:off x="3428103" y="297297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55" name="Google Shape;455;p15"/>
          <p:cNvSpPr txBox="1">
            <a:spLocks noGrp="1"/>
          </p:cNvSpPr>
          <p:nvPr>
            <p:ph type="title" idx="6" hasCustomPrompt="1"/>
          </p:nvPr>
        </p:nvSpPr>
        <p:spPr>
          <a:xfrm>
            <a:off x="6779363" y="2019699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6" name="Google Shape;456;p15"/>
          <p:cNvSpPr txBox="1">
            <a:spLocks noGrp="1"/>
          </p:cNvSpPr>
          <p:nvPr>
            <p:ph type="subTitle" idx="7"/>
          </p:nvPr>
        </p:nvSpPr>
        <p:spPr>
          <a:xfrm>
            <a:off x="6078416" y="260157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457" name="Google Shape;457;p15"/>
          <p:cNvSpPr txBox="1">
            <a:spLocks noGrp="1"/>
          </p:cNvSpPr>
          <p:nvPr>
            <p:ph type="subTitle" idx="8"/>
          </p:nvPr>
        </p:nvSpPr>
        <p:spPr>
          <a:xfrm>
            <a:off x="6078416" y="297297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58" name="Google Shape;458;p15"/>
          <p:cNvSpPr txBox="1">
            <a:spLocks noGrp="1"/>
          </p:cNvSpPr>
          <p:nvPr>
            <p:ph type="title" idx="9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8" name="Google Shape;778;p25"/>
          <p:cNvGrpSpPr/>
          <p:nvPr/>
        </p:nvGrpSpPr>
        <p:grpSpPr>
          <a:xfrm>
            <a:off x="-1296571" y="-620648"/>
            <a:ext cx="3482238" cy="4516379"/>
            <a:chOff x="-1296571" y="-620648"/>
            <a:chExt cx="3482238" cy="4516379"/>
          </a:xfrm>
        </p:grpSpPr>
        <p:sp>
          <p:nvSpPr>
            <p:cNvPr id="779" name="Google Shape;779;p25"/>
            <p:cNvSpPr/>
            <p:nvPr/>
          </p:nvSpPr>
          <p:spPr>
            <a:xfrm>
              <a:off x="-1296571" y="0"/>
              <a:ext cx="3031826" cy="2004580"/>
            </a:xfrm>
            <a:custGeom>
              <a:avLst/>
              <a:gdLst/>
              <a:ahLst/>
              <a:cxnLst/>
              <a:rect l="l" t="t" r="r" b="b"/>
              <a:pathLst>
                <a:path w="24054" h="15904" extrusionOk="0">
                  <a:moveTo>
                    <a:pt x="17228" y="0"/>
                  </a:moveTo>
                  <a:lnTo>
                    <a:pt x="9955" y="7274"/>
                  </a:lnTo>
                  <a:lnTo>
                    <a:pt x="6725" y="7274"/>
                  </a:lnTo>
                  <a:lnTo>
                    <a:pt x="2610" y="11384"/>
                  </a:lnTo>
                  <a:lnTo>
                    <a:pt x="2610" y="13298"/>
                  </a:lnTo>
                  <a:lnTo>
                    <a:pt x="0" y="15904"/>
                  </a:lnTo>
                  <a:lnTo>
                    <a:pt x="7093" y="15904"/>
                  </a:lnTo>
                  <a:lnTo>
                    <a:pt x="12993" y="10003"/>
                  </a:lnTo>
                  <a:lnTo>
                    <a:pt x="15207" y="10003"/>
                  </a:lnTo>
                  <a:lnTo>
                    <a:pt x="19494" y="5716"/>
                  </a:lnTo>
                  <a:lnTo>
                    <a:pt x="19494" y="4560"/>
                  </a:lnTo>
                  <a:lnTo>
                    <a:pt x="240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0" name="Google Shape;780;p25"/>
            <p:cNvGrpSpPr/>
            <p:nvPr/>
          </p:nvGrpSpPr>
          <p:grpSpPr>
            <a:xfrm>
              <a:off x="-941814" y="-620648"/>
              <a:ext cx="3127481" cy="4516379"/>
              <a:chOff x="278245" y="-184325"/>
              <a:chExt cx="2358228" cy="3405504"/>
            </a:xfrm>
          </p:grpSpPr>
          <p:grpSp>
            <p:nvGrpSpPr>
              <p:cNvPr id="781" name="Google Shape;781;p25"/>
              <p:cNvGrpSpPr/>
              <p:nvPr/>
            </p:nvGrpSpPr>
            <p:grpSpPr>
              <a:xfrm>
                <a:off x="278245" y="-184325"/>
                <a:ext cx="2358228" cy="3336759"/>
                <a:chOff x="1181475" y="2041825"/>
                <a:chExt cx="620325" cy="877725"/>
              </a:xfrm>
            </p:grpSpPr>
            <p:sp>
              <p:nvSpPr>
                <p:cNvPr id="782" name="Google Shape;782;p25"/>
                <p:cNvSpPr/>
                <p:nvPr/>
              </p:nvSpPr>
              <p:spPr>
                <a:xfrm>
                  <a:off x="1185375" y="2377350"/>
                  <a:ext cx="119525" cy="11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1" h="4780" extrusionOk="0">
                      <a:moveTo>
                        <a:pt x="4780" y="0"/>
                      </a:moveTo>
                      <a:lnTo>
                        <a:pt x="2390" y="2390"/>
                      </a:lnTo>
                      <a:lnTo>
                        <a:pt x="1" y="4780"/>
                      </a:lnTo>
                      <a:lnTo>
                        <a:pt x="1362" y="4780"/>
                      </a:lnTo>
                      <a:lnTo>
                        <a:pt x="3071" y="3071"/>
                      </a:lnTo>
                      <a:lnTo>
                        <a:pt x="4780" y="1361"/>
                      </a:lnTo>
                      <a:lnTo>
                        <a:pt x="478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" name="Google Shape;783;p25"/>
                <p:cNvSpPr/>
                <p:nvPr/>
              </p:nvSpPr>
              <p:spPr>
                <a:xfrm>
                  <a:off x="1767500" y="2041825"/>
                  <a:ext cx="34300" cy="2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2" h="1177" extrusionOk="0">
                      <a:moveTo>
                        <a:pt x="782" y="310"/>
                      </a:moveTo>
                      <a:cubicBezTo>
                        <a:pt x="924" y="310"/>
                        <a:pt x="1061" y="421"/>
                        <a:pt x="1061" y="588"/>
                      </a:cubicBezTo>
                      <a:cubicBezTo>
                        <a:pt x="1061" y="741"/>
                        <a:pt x="937" y="865"/>
                        <a:pt x="785" y="865"/>
                      </a:cubicBezTo>
                      <a:cubicBezTo>
                        <a:pt x="537" y="865"/>
                        <a:pt x="413" y="568"/>
                        <a:pt x="589" y="392"/>
                      </a:cubicBezTo>
                      <a:cubicBezTo>
                        <a:pt x="644" y="335"/>
                        <a:pt x="714" y="310"/>
                        <a:pt x="782" y="310"/>
                      </a:cubicBezTo>
                      <a:close/>
                      <a:moveTo>
                        <a:pt x="785" y="0"/>
                      </a:moveTo>
                      <a:cubicBezTo>
                        <a:pt x="260" y="0"/>
                        <a:pt x="0" y="632"/>
                        <a:pt x="369" y="1005"/>
                      </a:cubicBezTo>
                      <a:cubicBezTo>
                        <a:pt x="488" y="1123"/>
                        <a:pt x="635" y="1176"/>
                        <a:pt x="779" y="1176"/>
                      </a:cubicBezTo>
                      <a:cubicBezTo>
                        <a:pt x="1082" y="1176"/>
                        <a:pt x="1372" y="940"/>
                        <a:pt x="1369" y="584"/>
                      </a:cubicBezTo>
                      <a:cubicBezTo>
                        <a:pt x="1369" y="264"/>
                        <a:pt x="1105" y="4"/>
                        <a:pt x="78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4" name="Google Shape;784;p25"/>
                <p:cNvSpPr/>
                <p:nvPr/>
              </p:nvSpPr>
              <p:spPr>
                <a:xfrm>
                  <a:off x="1181475" y="2060725"/>
                  <a:ext cx="600250" cy="85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0" h="34353" extrusionOk="0">
                      <a:moveTo>
                        <a:pt x="23789" y="1"/>
                      </a:moveTo>
                      <a:lnTo>
                        <a:pt x="15584" y="8210"/>
                      </a:lnTo>
                      <a:lnTo>
                        <a:pt x="9043" y="8210"/>
                      </a:lnTo>
                      <a:lnTo>
                        <a:pt x="8995" y="8254"/>
                      </a:lnTo>
                      <a:lnTo>
                        <a:pt x="1" y="17249"/>
                      </a:lnTo>
                      <a:lnTo>
                        <a:pt x="1" y="20091"/>
                      </a:lnTo>
                      <a:lnTo>
                        <a:pt x="5493" y="25583"/>
                      </a:lnTo>
                      <a:lnTo>
                        <a:pt x="5493" y="30098"/>
                      </a:lnTo>
                      <a:lnTo>
                        <a:pt x="1458" y="34137"/>
                      </a:lnTo>
                      <a:lnTo>
                        <a:pt x="1678" y="34353"/>
                      </a:lnTo>
                      <a:lnTo>
                        <a:pt x="5805" y="30226"/>
                      </a:lnTo>
                      <a:lnTo>
                        <a:pt x="5805" y="25454"/>
                      </a:lnTo>
                      <a:lnTo>
                        <a:pt x="313" y="19963"/>
                      </a:lnTo>
                      <a:lnTo>
                        <a:pt x="313" y="17377"/>
                      </a:lnTo>
                      <a:lnTo>
                        <a:pt x="9171" y="8519"/>
                      </a:lnTo>
                      <a:lnTo>
                        <a:pt x="15712" y="8519"/>
                      </a:lnTo>
                      <a:lnTo>
                        <a:pt x="15756" y="8475"/>
                      </a:lnTo>
                      <a:lnTo>
                        <a:pt x="24010" y="221"/>
                      </a:lnTo>
                      <a:lnTo>
                        <a:pt x="23789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5" name="Google Shape;785;p25"/>
                <p:cNvSpPr/>
                <p:nvPr/>
              </p:nvSpPr>
              <p:spPr>
                <a:xfrm>
                  <a:off x="1260925" y="2268575"/>
                  <a:ext cx="243200" cy="37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28" h="14823" extrusionOk="0">
                      <a:moveTo>
                        <a:pt x="9640" y="0"/>
                      </a:moveTo>
                      <a:lnTo>
                        <a:pt x="4148" y="5492"/>
                      </a:lnTo>
                      <a:lnTo>
                        <a:pt x="4148" y="10588"/>
                      </a:lnTo>
                      <a:lnTo>
                        <a:pt x="1" y="14735"/>
                      </a:lnTo>
                      <a:lnTo>
                        <a:pt x="89" y="14823"/>
                      </a:lnTo>
                      <a:lnTo>
                        <a:pt x="4272" y="10640"/>
                      </a:lnTo>
                      <a:lnTo>
                        <a:pt x="4272" y="5544"/>
                      </a:lnTo>
                      <a:lnTo>
                        <a:pt x="9728" y="88"/>
                      </a:lnTo>
                      <a:lnTo>
                        <a:pt x="964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" name="Google Shape;786;p25"/>
                <p:cNvSpPr/>
                <p:nvPr/>
              </p:nvSpPr>
              <p:spPr>
                <a:xfrm>
                  <a:off x="1194400" y="2571875"/>
                  <a:ext cx="129400" cy="20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6" h="8175" extrusionOk="0">
                      <a:moveTo>
                        <a:pt x="0" y="1"/>
                      </a:moveTo>
                      <a:lnTo>
                        <a:pt x="0" y="3087"/>
                      </a:lnTo>
                      <a:lnTo>
                        <a:pt x="5088" y="8175"/>
                      </a:lnTo>
                      <a:lnTo>
                        <a:pt x="5176" y="8087"/>
                      </a:lnTo>
                      <a:lnTo>
                        <a:pt x="124" y="3035"/>
                      </a:lnTo>
                      <a:lnTo>
                        <a:pt x="1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87" name="Google Shape;787;p25"/>
              <p:cNvSpPr/>
              <p:nvPr/>
            </p:nvSpPr>
            <p:spPr>
              <a:xfrm>
                <a:off x="336260" y="3109317"/>
                <a:ext cx="130395" cy="111862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177" extrusionOk="0">
                    <a:moveTo>
                      <a:pt x="782" y="310"/>
                    </a:moveTo>
                    <a:cubicBezTo>
                      <a:pt x="924" y="310"/>
                      <a:pt x="1061" y="421"/>
                      <a:pt x="1061" y="588"/>
                    </a:cubicBezTo>
                    <a:cubicBezTo>
                      <a:pt x="1061" y="741"/>
                      <a:pt x="937" y="865"/>
                      <a:pt x="785" y="865"/>
                    </a:cubicBezTo>
                    <a:cubicBezTo>
                      <a:pt x="537" y="865"/>
                      <a:pt x="413" y="568"/>
                      <a:pt x="589" y="392"/>
                    </a:cubicBezTo>
                    <a:cubicBezTo>
                      <a:pt x="644" y="335"/>
                      <a:pt x="714" y="310"/>
                      <a:pt x="782" y="310"/>
                    </a:cubicBezTo>
                    <a:close/>
                    <a:moveTo>
                      <a:pt x="785" y="0"/>
                    </a:moveTo>
                    <a:cubicBezTo>
                      <a:pt x="260" y="0"/>
                      <a:pt x="0" y="632"/>
                      <a:pt x="369" y="1005"/>
                    </a:cubicBezTo>
                    <a:cubicBezTo>
                      <a:pt x="488" y="1123"/>
                      <a:pt x="635" y="1176"/>
                      <a:pt x="779" y="1176"/>
                    </a:cubicBezTo>
                    <a:cubicBezTo>
                      <a:pt x="1082" y="1176"/>
                      <a:pt x="1372" y="940"/>
                      <a:pt x="1369" y="584"/>
                    </a:cubicBezTo>
                    <a:cubicBezTo>
                      <a:pt x="1369" y="264"/>
                      <a:pt x="1105" y="4"/>
                      <a:pt x="7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8" name="Google Shape;788;p25"/>
          <p:cNvGrpSpPr/>
          <p:nvPr/>
        </p:nvGrpSpPr>
        <p:grpSpPr>
          <a:xfrm>
            <a:off x="5245253" y="-441860"/>
            <a:ext cx="6654696" cy="9380356"/>
            <a:chOff x="5245253" y="-441860"/>
            <a:chExt cx="6654696" cy="9380356"/>
          </a:xfrm>
        </p:grpSpPr>
        <p:sp>
          <p:nvSpPr>
            <p:cNvPr id="789" name="Google Shape;789;p25"/>
            <p:cNvSpPr/>
            <p:nvPr/>
          </p:nvSpPr>
          <p:spPr>
            <a:xfrm rot="10800000" flipH="1">
              <a:off x="5245253" y="1301790"/>
              <a:ext cx="6654696" cy="7636707"/>
            </a:xfrm>
            <a:custGeom>
              <a:avLst/>
              <a:gdLst/>
              <a:ahLst/>
              <a:cxnLst/>
              <a:rect l="l" t="t" r="r" b="b"/>
              <a:pathLst>
                <a:path w="71832" h="82432" extrusionOk="0">
                  <a:moveTo>
                    <a:pt x="205" y="1"/>
                  </a:moveTo>
                  <a:lnTo>
                    <a:pt x="1" y="205"/>
                  </a:lnTo>
                  <a:lnTo>
                    <a:pt x="27924" y="28129"/>
                  </a:lnTo>
                  <a:lnTo>
                    <a:pt x="27924" y="38728"/>
                  </a:lnTo>
                  <a:lnTo>
                    <a:pt x="36526" y="47330"/>
                  </a:lnTo>
                  <a:lnTo>
                    <a:pt x="45629" y="56433"/>
                  </a:lnTo>
                  <a:lnTo>
                    <a:pt x="71627" y="82431"/>
                  </a:lnTo>
                  <a:lnTo>
                    <a:pt x="71831" y="82227"/>
                  </a:lnTo>
                  <a:lnTo>
                    <a:pt x="46493" y="56889"/>
                  </a:lnTo>
                  <a:lnTo>
                    <a:pt x="46493" y="47935"/>
                  </a:lnTo>
                  <a:lnTo>
                    <a:pt x="53711" y="40954"/>
                  </a:lnTo>
                  <a:lnTo>
                    <a:pt x="51481" y="38724"/>
                  </a:lnTo>
                  <a:lnTo>
                    <a:pt x="37095" y="38724"/>
                  </a:lnTo>
                  <a:lnTo>
                    <a:pt x="32496" y="34125"/>
                  </a:lnTo>
                  <a:lnTo>
                    <a:pt x="32496" y="32288"/>
                  </a:lnTo>
                  <a:lnTo>
                    <a:pt x="27924" y="27712"/>
                  </a:lnTo>
                  <a:lnTo>
                    <a:pt x="27924" y="2772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0" name="Google Shape;790;p25"/>
            <p:cNvGrpSpPr/>
            <p:nvPr/>
          </p:nvGrpSpPr>
          <p:grpSpPr>
            <a:xfrm flipH="1">
              <a:off x="8418770" y="-441860"/>
              <a:ext cx="2708843" cy="3931638"/>
              <a:chOff x="6769513" y="299393"/>
              <a:chExt cx="1308620" cy="1899525"/>
            </a:xfrm>
          </p:grpSpPr>
          <p:sp>
            <p:nvSpPr>
              <p:cNvPr id="791" name="Google Shape;791;p25"/>
              <p:cNvSpPr/>
              <p:nvPr/>
            </p:nvSpPr>
            <p:spPr>
              <a:xfrm>
                <a:off x="7817889" y="1007055"/>
                <a:ext cx="252070" cy="252070"/>
              </a:xfrm>
              <a:custGeom>
                <a:avLst/>
                <a:gdLst/>
                <a:ahLst/>
                <a:cxnLst/>
                <a:rect l="l" t="t" r="r" b="b"/>
                <a:pathLst>
                  <a:path w="4564" h="4564" extrusionOk="0">
                    <a:moveTo>
                      <a:pt x="0" y="1"/>
                    </a:moveTo>
                    <a:lnTo>
                      <a:pt x="0" y="1302"/>
                    </a:lnTo>
                    <a:lnTo>
                      <a:pt x="1629" y="2931"/>
                    </a:lnTo>
                    <a:lnTo>
                      <a:pt x="3263" y="4564"/>
                    </a:lnTo>
                    <a:lnTo>
                      <a:pt x="4563" y="4564"/>
                    </a:lnTo>
                    <a:lnTo>
                      <a:pt x="2282" y="228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25"/>
              <p:cNvSpPr/>
              <p:nvPr/>
            </p:nvSpPr>
            <p:spPr>
              <a:xfrm>
                <a:off x="7983027" y="2137006"/>
                <a:ext cx="72351" cy="61913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121" extrusionOk="0">
                    <a:moveTo>
                      <a:pt x="563" y="294"/>
                    </a:moveTo>
                    <a:cubicBezTo>
                      <a:pt x="628" y="294"/>
                      <a:pt x="695" y="318"/>
                      <a:pt x="749" y="372"/>
                    </a:cubicBezTo>
                    <a:cubicBezTo>
                      <a:pt x="913" y="536"/>
                      <a:pt x="797" y="821"/>
                      <a:pt x="561" y="821"/>
                    </a:cubicBezTo>
                    <a:cubicBezTo>
                      <a:pt x="417" y="821"/>
                      <a:pt x="297" y="704"/>
                      <a:pt x="297" y="560"/>
                    </a:cubicBezTo>
                    <a:cubicBezTo>
                      <a:pt x="297" y="400"/>
                      <a:pt x="427" y="294"/>
                      <a:pt x="563" y="294"/>
                    </a:cubicBezTo>
                    <a:close/>
                    <a:moveTo>
                      <a:pt x="561" y="0"/>
                    </a:moveTo>
                    <a:cubicBezTo>
                      <a:pt x="252" y="0"/>
                      <a:pt x="0" y="248"/>
                      <a:pt x="0" y="560"/>
                    </a:cubicBezTo>
                    <a:cubicBezTo>
                      <a:pt x="0" y="897"/>
                      <a:pt x="278" y="1121"/>
                      <a:pt x="566" y="1121"/>
                    </a:cubicBezTo>
                    <a:cubicBezTo>
                      <a:pt x="704" y="1121"/>
                      <a:pt x="843" y="1070"/>
                      <a:pt x="957" y="957"/>
                    </a:cubicBezTo>
                    <a:cubicBezTo>
                      <a:pt x="1309" y="600"/>
                      <a:pt x="1061" y="0"/>
                      <a:pt x="5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25"/>
              <p:cNvSpPr/>
              <p:nvPr/>
            </p:nvSpPr>
            <p:spPr>
              <a:xfrm>
                <a:off x="6769513" y="299393"/>
                <a:ext cx="61968" cy="61747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18" extrusionOk="0">
                    <a:moveTo>
                      <a:pt x="561" y="293"/>
                    </a:moveTo>
                    <a:cubicBezTo>
                      <a:pt x="705" y="293"/>
                      <a:pt x="825" y="413"/>
                      <a:pt x="825" y="557"/>
                    </a:cubicBezTo>
                    <a:cubicBezTo>
                      <a:pt x="825" y="705"/>
                      <a:pt x="705" y="821"/>
                      <a:pt x="561" y="821"/>
                    </a:cubicBezTo>
                    <a:cubicBezTo>
                      <a:pt x="417" y="821"/>
                      <a:pt x="297" y="705"/>
                      <a:pt x="297" y="557"/>
                    </a:cubicBezTo>
                    <a:cubicBezTo>
                      <a:pt x="297" y="413"/>
                      <a:pt x="417" y="293"/>
                      <a:pt x="561" y="293"/>
                    </a:cubicBezTo>
                    <a:close/>
                    <a:moveTo>
                      <a:pt x="554" y="1"/>
                    </a:moveTo>
                    <a:cubicBezTo>
                      <a:pt x="249" y="1"/>
                      <a:pt x="1" y="251"/>
                      <a:pt x="1" y="557"/>
                    </a:cubicBezTo>
                    <a:cubicBezTo>
                      <a:pt x="1" y="865"/>
                      <a:pt x="253" y="1117"/>
                      <a:pt x="561" y="1117"/>
                    </a:cubicBezTo>
                    <a:cubicBezTo>
                      <a:pt x="869" y="1117"/>
                      <a:pt x="1122" y="865"/>
                      <a:pt x="1122" y="557"/>
                    </a:cubicBezTo>
                    <a:cubicBezTo>
                      <a:pt x="1122" y="249"/>
                      <a:pt x="869" y="1"/>
                      <a:pt x="561" y="1"/>
                    </a:cubicBezTo>
                    <a:cubicBezTo>
                      <a:pt x="559" y="1"/>
                      <a:pt x="556" y="1"/>
                      <a:pt x="5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25"/>
              <p:cNvSpPr/>
              <p:nvPr/>
            </p:nvSpPr>
            <p:spPr>
              <a:xfrm>
                <a:off x="6811985" y="339214"/>
                <a:ext cx="1266148" cy="1811765"/>
              </a:xfrm>
              <a:custGeom>
                <a:avLst/>
                <a:gdLst/>
                <a:ahLst/>
                <a:cxnLst/>
                <a:rect l="l" t="t" r="r" b="b"/>
                <a:pathLst>
                  <a:path w="22925" h="32804" extrusionOk="0">
                    <a:moveTo>
                      <a:pt x="208" y="0"/>
                    </a:moveTo>
                    <a:lnTo>
                      <a:pt x="0" y="208"/>
                    </a:lnTo>
                    <a:lnTo>
                      <a:pt x="7878" y="8090"/>
                    </a:lnTo>
                    <a:lnTo>
                      <a:pt x="7922" y="8134"/>
                    </a:lnTo>
                    <a:lnTo>
                      <a:pt x="14170" y="8134"/>
                    </a:lnTo>
                    <a:lnTo>
                      <a:pt x="22628" y="16592"/>
                    </a:lnTo>
                    <a:lnTo>
                      <a:pt x="22628" y="19058"/>
                    </a:lnTo>
                    <a:lnTo>
                      <a:pt x="17385" y="24301"/>
                    </a:lnTo>
                    <a:lnTo>
                      <a:pt x="17385" y="28860"/>
                    </a:lnTo>
                    <a:lnTo>
                      <a:pt x="21323" y="32803"/>
                    </a:lnTo>
                    <a:lnTo>
                      <a:pt x="21532" y="32595"/>
                    </a:lnTo>
                    <a:lnTo>
                      <a:pt x="17681" y="28740"/>
                    </a:lnTo>
                    <a:lnTo>
                      <a:pt x="17681" y="24425"/>
                    </a:lnTo>
                    <a:lnTo>
                      <a:pt x="22925" y="19182"/>
                    </a:lnTo>
                    <a:lnTo>
                      <a:pt x="22925" y="16468"/>
                    </a:lnTo>
                    <a:lnTo>
                      <a:pt x="14334" y="7878"/>
                    </a:lnTo>
                    <a:lnTo>
                      <a:pt x="14290" y="7838"/>
                    </a:lnTo>
                    <a:lnTo>
                      <a:pt x="8046" y="7838"/>
                    </a:lnTo>
                    <a:lnTo>
                      <a:pt x="20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25"/>
              <p:cNvSpPr/>
              <p:nvPr/>
            </p:nvSpPr>
            <p:spPr>
              <a:xfrm>
                <a:off x="7397589" y="777575"/>
                <a:ext cx="512976" cy="781781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14155" extrusionOk="0">
                    <a:moveTo>
                      <a:pt x="81" y="1"/>
                    </a:moveTo>
                    <a:lnTo>
                      <a:pt x="1" y="85"/>
                    </a:lnTo>
                    <a:lnTo>
                      <a:pt x="5209" y="5292"/>
                    </a:lnTo>
                    <a:lnTo>
                      <a:pt x="5209" y="10160"/>
                    </a:lnTo>
                    <a:lnTo>
                      <a:pt x="9203" y="14155"/>
                    </a:lnTo>
                    <a:lnTo>
                      <a:pt x="9287" y="14071"/>
                    </a:lnTo>
                    <a:lnTo>
                      <a:pt x="5325" y="10108"/>
                    </a:lnTo>
                    <a:lnTo>
                      <a:pt x="5325" y="5244"/>
                    </a:lnTo>
                    <a:lnTo>
                      <a:pt x="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25"/>
              <p:cNvSpPr/>
              <p:nvPr/>
            </p:nvSpPr>
            <p:spPr>
              <a:xfrm>
                <a:off x="7777847" y="1417359"/>
                <a:ext cx="273112" cy="431181"/>
              </a:xfrm>
              <a:custGeom>
                <a:avLst/>
                <a:gdLst/>
                <a:ahLst/>
                <a:cxnLst/>
                <a:rect l="l" t="t" r="r" b="b"/>
                <a:pathLst>
                  <a:path w="4945" h="7807" extrusionOk="0">
                    <a:moveTo>
                      <a:pt x="4824" y="1"/>
                    </a:moveTo>
                    <a:lnTo>
                      <a:pt x="4824" y="2899"/>
                    </a:lnTo>
                    <a:lnTo>
                      <a:pt x="1" y="7722"/>
                    </a:lnTo>
                    <a:lnTo>
                      <a:pt x="85" y="7806"/>
                    </a:lnTo>
                    <a:lnTo>
                      <a:pt x="4944" y="2951"/>
                    </a:lnTo>
                    <a:lnTo>
                      <a:pt x="494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97" name="Google Shape;797;p25"/>
            <p:cNvSpPr/>
            <p:nvPr/>
          </p:nvSpPr>
          <p:spPr>
            <a:xfrm rot="10800000" flipH="1">
              <a:off x="8322117" y="3604890"/>
              <a:ext cx="1464987" cy="2586938"/>
            </a:xfrm>
            <a:custGeom>
              <a:avLst/>
              <a:gdLst/>
              <a:ahLst/>
              <a:cxnLst/>
              <a:rect l="l" t="t" r="r" b="b"/>
              <a:pathLst>
                <a:path w="9972" h="17609" extrusionOk="0">
                  <a:moveTo>
                    <a:pt x="1" y="0"/>
                  </a:moveTo>
                  <a:lnTo>
                    <a:pt x="1" y="4948"/>
                  </a:lnTo>
                  <a:lnTo>
                    <a:pt x="9720" y="14670"/>
                  </a:lnTo>
                  <a:lnTo>
                    <a:pt x="9720" y="17608"/>
                  </a:lnTo>
                  <a:lnTo>
                    <a:pt x="9972" y="17608"/>
                  </a:lnTo>
                  <a:lnTo>
                    <a:pt x="9972" y="14566"/>
                  </a:lnTo>
                  <a:lnTo>
                    <a:pt x="249" y="4843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5"/>
            <p:cNvSpPr/>
            <p:nvPr/>
          </p:nvSpPr>
          <p:spPr>
            <a:xfrm rot="10800000" flipH="1">
              <a:off x="8796218" y="3575323"/>
              <a:ext cx="727762" cy="727762"/>
            </a:xfrm>
            <a:custGeom>
              <a:avLst/>
              <a:gdLst/>
              <a:ahLst/>
              <a:cxnLst/>
              <a:rect l="l" t="t" r="r" b="b"/>
              <a:pathLst>
                <a:path w="9936" h="9936" fill="none" extrusionOk="0">
                  <a:moveTo>
                    <a:pt x="8170" y="1770"/>
                  </a:moveTo>
                  <a:cubicBezTo>
                    <a:pt x="9936" y="3535"/>
                    <a:pt x="9936" y="6401"/>
                    <a:pt x="8170" y="8170"/>
                  </a:cubicBezTo>
                  <a:cubicBezTo>
                    <a:pt x="6401" y="9935"/>
                    <a:pt x="3535" y="9935"/>
                    <a:pt x="1770" y="8170"/>
                  </a:cubicBezTo>
                  <a:cubicBezTo>
                    <a:pt x="1" y="6401"/>
                    <a:pt x="1" y="3535"/>
                    <a:pt x="1770" y="1770"/>
                  </a:cubicBezTo>
                  <a:cubicBezTo>
                    <a:pt x="3535" y="0"/>
                    <a:pt x="6401" y="0"/>
                    <a:pt x="8170" y="17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miter lim="40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0" name="Google Shape;800;p26"/>
          <p:cNvGrpSpPr/>
          <p:nvPr/>
        </p:nvGrpSpPr>
        <p:grpSpPr>
          <a:xfrm rot="10800000" flipH="1">
            <a:off x="8002875" y="-893617"/>
            <a:ext cx="1599393" cy="2188720"/>
            <a:chOff x="8051125" y="4018221"/>
            <a:chExt cx="1599393" cy="2188720"/>
          </a:xfrm>
        </p:grpSpPr>
        <p:sp>
          <p:nvSpPr>
            <p:cNvPr id="801" name="Google Shape;801;p26"/>
            <p:cNvSpPr/>
            <p:nvPr/>
          </p:nvSpPr>
          <p:spPr>
            <a:xfrm>
              <a:off x="8051125" y="4157250"/>
              <a:ext cx="1311339" cy="1311189"/>
            </a:xfrm>
            <a:custGeom>
              <a:avLst/>
              <a:gdLst/>
              <a:ahLst/>
              <a:cxnLst/>
              <a:rect l="l" t="t" r="r" b="b"/>
              <a:pathLst>
                <a:path w="8763" h="8762" extrusionOk="0">
                  <a:moveTo>
                    <a:pt x="8762" y="1"/>
                  </a:moveTo>
                  <a:lnTo>
                    <a:pt x="4382" y="4381"/>
                  </a:lnTo>
                  <a:lnTo>
                    <a:pt x="1" y="8762"/>
                  </a:lnTo>
                  <a:lnTo>
                    <a:pt x="2496" y="8762"/>
                  </a:lnTo>
                  <a:lnTo>
                    <a:pt x="5602" y="5657"/>
                  </a:lnTo>
                  <a:lnTo>
                    <a:pt x="8762" y="2496"/>
                  </a:lnTo>
                  <a:lnTo>
                    <a:pt x="87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2" name="Google Shape;802;p26"/>
            <p:cNvGrpSpPr/>
            <p:nvPr/>
          </p:nvGrpSpPr>
          <p:grpSpPr>
            <a:xfrm>
              <a:off x="8421632" y="4018221"/>
              <a:ext cx="1228886" cy="2188720"/>
              <a:chOff x="8389396" y="1055350"/>
              <a:chExt cx="1228886" cy="2188720"/>
            </a:xfrm>
          </p:grpSpPr>
          <p:sp>
            <p:nvSpPr>
              <p:cNvPr id="803" name="Google Shape;803;p26"/>
              <p:cNvSpPr/>
              <p:nvPr/>
            </p:nvSpPr>
            <p:spPr>
              <a:xfrm>
                <a:off x="8421616" y="1130946"/>
                <a:ext cx="1196665" cy="2113124"/>
              </a:xfrm>
              <a:custGeom>
                <a:avLst/>
                <a:gdLst/>
                <a:ahLst/>
                <a:cxnLst/>
                <a:rect l="l" t="t" r="r" b="b"/>
                <a:pathLst>
                  <a:path w="9972" h="17609" extrusionOk="0">
                    <a:moveTo>
                      <a:pt x="1" y="0"/>
                    </a:moveTo>
                    <a:lnTo>
                      <a:pt x="1" y="4948"/>
                    </a:lnTo>
                    <a:lnTo>
                      <a:pt x="9720" y="14670"/>
                    </a:lnTo>
                    <a:lnTo>
                      <a:pt x="9720" y="17608"/>
                    </a:lnTo>
                    <a:lnTo>
                      <a:pt x="9972" y="17608"/>
                    </a:lnTo>
                    <a:lnTo>
                      <a:pt x="9972" y="14566"/>
                    </a:lnTo>
                    <a:lnTo>
                      <a:pt x="249" y="4843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26"/>
              <p:cNvSpPr/>
              <p:nvPr/>
            </p:nvSpPr>
            <p:spPr>
              <a:xfrm>
                <a:off x="8389396" y="1055350"/>
                <a:ext cx="95651" cy="9557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373" extrusionOk="0">
                    <a:moveTo>
                      <a:pt x="689" y="364"/>
                    </a:moveTo>
                    <a:cubicBezTo>
                      <a:pt x="866" y="364"/>
                      <a:pt x="1010" y="508"/>
                      <a:pt x="1014" y="684"/>
                    </a:cubicBezTo>
                    <a:cubicBezTo>
                      <a:pt x="1014" y="865"/>
                      <a:pt x="866" y="1009"/>
                      <a:pt x="689" y="1009"/>
                    </a:cubicBezTo>
                    <a:cubicBezTo>
                      <a:pt x="509" y="1009"/>
                      <a:pt x="365" y="865"/>
                      <a:pt x="365" y="684"/>
                    </a:cubicBezTo>
                    <a:cubicBezTo>
                      <a:pt x="365" y="508"/>
                      <a:pt x="509" y="364"/>
                      <a:pt x="689" y="364"/>
                    </a:cubicBezTo>
                    <a:close/>
                    <a:moveTo>
                      <a:pt x="689" y="0"/>
                    </a:moveTo>
                    <a:cubicBezTo>
                      <a:pt x="309" y="0"/>
                      <a:pt x="1" y="308"/>
                      <a:pt x="1" y="684"/>
                    </a:cubicBezTo>
                    <a:cubicBezTo>
                      <a:pt x="1" y="1065"/>
                      <a:pt x="309" y="1373"/>
                      <a:pt x="689" y="1373"/>
                    </a:cubicBezTo>
                    <a:cubicBezTo>
                      <a:pt x="1066" y="1373"/>
                      <a:pt x="1374" y="1065"/>
                      <a:pt x="1374" y="684"/>
                    </a:cubicBezTo>
                    <a:cubicBezTo>
                      <a:pt x="1374" y="308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05" name="Google Shape;805;p26"/>
          <p:cNvGrpSpPr/>
          <p:nvPr/>
        </p:nvGrpSpPr>
        <p:grpSpPr>
          <a:xfrm>
            <a:off x="-2361718" y="1128115"/>
            <a:ext cx="6322114" cy="7255046"/>
            <a:chOff x="-2361718" y="747115"/>
            <a:chExt cx="6322114" cy="7255046"/>
          </a:xfrm>
        </p:grpSpPr>
        <p:grpSp>
          <p:nvGrpSpPr>
            <p:cNvPr id="806" name="Google Shape;806;p26"/>
            <p:cNvGrpSpPr/>
            <p:nvPr/>
          </p:nvGrpSpPr>
          <p:grpSpPr>
            <a:xfrm rot="10800000">
              <a:off x="-2361718" y="747115"/>
              <a:ext cx="6322114" cy="7255046"/>
              <a:chOff x="-2504900" y="1005827"/>
              <a:chExt cx="6322114" cy="7255046"/>
            </a:xfrm>
          </p:grpSpPr>
          <p:sp>
            <p:nvSpPr>
              <p:cNvPr id="807" name="Google Shape;807;p26"/>
              <p:cNvSpPr/>
              <p:nvPr/>
            </p:nvSpPr>
            <p:spPr>
              <a:xfrm>
                <a:off x="-2504900" y="1005827"/>
                <a:ext cx="6322114" cy="7255046"/>
              </a:xfrm>
              <a:custGeom>
                <a:avLst/>
                <a:gdLst/>
                <a:ahLst/>
                <a:cxnLst/>
                <a:rect l="l" t="t" r="r" b="b"/>
                <a:pathLst>
                  <a:path w="71832" h="82432" extrusionOk="0">
                    <a:moveTo>
                      <a:pt x="205" y="1"/>
                    </a:moveTo>
                    <a:lnTo>
                      <a:pt x="1" y="205"/>
                    </a:lnTo>
                    <a:lnTo>
                      <a:pt x="27924" y="28129"/>
                    </a:lnTo>
                    <a:lnTo>
                      <a:pt x="27924" y="38728"/>
                    </a:lnTo>
                    <a:lnTo>
                      <a:pt x="36526" y="47330"/>
                    </a:lnTo>
                    <a:lnTo>
                      <a:pt x="45629" y="56433"/>
                    </a:lnTo>
                    <a:lnTo>
                      <a:pt x="71627" y="82431"/>
                    </a:lnTo>
                    <a:lnTo>
                      <a:pt x="71831" y="82227"/>
                    </a:lnTo>
                    <a:lnTo>
                      <a:pt x="46493" y="56889"/>
                    </a:lnTo>
                    <a:lnTo>
                      <a:pt x="46493" y="47935"/>
                    </a:lnTo>
                    <a:lnTo>
                      <a:pt x="53711" y="40954"/>
                    </a:lnTo>
                    <a:lnTo>
                      <a:pt x="51481" y="38724"/>
                    </a:lnTo>
                    <a:lnTo>
                      <a:pt x="37095" y="38724"/>
                    </a:lnTo>
                    <a:lnTo>
                      <a:pt x="32496" y="34125"/>
                    </a:lnTo>
                    <a:lnTo>
                      <a:pt x="32496" y="32288"/>
                    </a:lnTo>
                    <a:lnTo>
                      <a:pt x="27924" y="27712"/>
                    </a:lnTo>
                    <a:lnTo>
                      <a:pt x="27924" y="27720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26"/>
              <p:cNvSpPr/>
              <p:nvPr/>
            </p:nvSpPr>
            <p:spPr>
              <a:xfrm>
                <a:off x="498666" y="3857823"/>
                <a:ext cx="1196665" cy="2113124"/>
              </a:xfrm>
              <a:custGeom>
                <a:avLst/>
                <a:gdLst/>
                <a:ahLst/>
                <a:cxnLst/>
                <a:rect l="l" t="t" r="r" b="b"/>
                <a:pathLst>
                  <a:path w="9972" h="17609" extrusionOk="0">
                    <a:moveTo>
                      <a:pt x="1" y="0"/>
                    </a:moveTo>
                    <a:lnTo>
                      <a:pt x="1" y="4948"/>
                    </a:lnTo>
                    <a:lnTo>
                      <a:pt x="9720" y="14670"/>
                    </a:lnTo>
                    <a:lnTo>
                      <a:pt x="9720" y="17608"/>
                    </a:lnTo>
                    <a:lnTo>
                      <a:pt x="9972" y="17608"/>
                    </a:lnTo>
                    <a:lnTo>
                      <a:pt x="9972" y="14566"/>
                    </a:lnTo>
                    <a:lnTo>
                      <a:pt x="249" y="4843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9" name="Google Shape;809;p26"/>
            <p:cNvGrpSpPr/>
            <p:nvPr/>
          </p:nvGrpSpPr>
          <p:grpSpPr>
            <a:xfrm rot="-5400000" flipH="1">
              <a:off x="413271" y="3223016"/>
              <a:ext cx="618213" cy="306426"/>
              <a:chOff x="5989375" y="1843575"/>
              <a:chExt cx="136525" cy="67675"/>
            </a:xfrm>
          </p:grpSpPr>
          <p:sp>
            <p:nvSpPr>
              <p:cNvPr id="810" name="Google Shape;810;p26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709" y="0"/>
                    </a:moveTo>
                    <a:lnTo>
                      <a:pt x="0" y="709"/>
                    </a:lnTo>
                    <a:lnTo>
                      <a:pt x="112" y="821"/>
                    </a:lnTo>
                    <a:lnTo>
                      <a:pt x="821" y="113"/>
                    </a:lnTo>
                    <a:lnTo>
                      <a:pt x="7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26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112" y="0"/>
                    </a:moveTo>
                    <a:lnTo>
                      <a:pt x="0" y="113"/>
                    </a:lnTo>
                    <a:lnTo>
                      <a:pt x="709" y="821"/>
                    </a:lnTo>
                    <a:lnTo>
                      <a:pt x="821" y="709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26"/>
              <p:cNvSpPr/>
              <p:nvPr/>
            </p:nvSpPr>
            <p:spPr>
              <a:xfrm>
                <a:off x="5989475" y="18436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713" y="0"/>
                    </a:moveTo>
                    <a:lnTo>
                      <a:pt x="1" y="709"/>
                    </a:lnTo>
                    <a:lnTo>
                      <a:pt x="113" y="821"/>
                    </a:lnTo>
                    <a:lnTo>
                      <a:pt x="825" y="113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26"/>
              <p:cNvSpPr/>
              <p:nvPr/>
            </p:nvSpPr>
            <p:spPr>
              <a:xfrm>
                <a:off x="5989375" y="18435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117" y="0"/>
                    </a:moveTo>
                    <a:lnTo>
                      <a:pt x="1" y="113"/>
                    </a:lnTo>
                    <a:lnTo>
                      <a:pt x="713" y="821"/>
                    </a:lnTo>
                    <a:lnTo>
                      <a:pt x="825" y="709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26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709" y="1"/>
                    </a:moveTo>
                    <a:lnTo>
                      <a:pt x="1" y="713"/>
                    </a:lnTo>
                    <a:lnTo>
                      <a:pt x="113" y="825"/>
                    </a:lnTo>
                    <a:lnTo>
                      <a:pt x="821" y="113"/>
                    </a:lnTo>
                    <a:lnTo>
                      <a:pt x="70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26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113" y="1"/>
                    </a:moveTo>
                    <a:lnTo>
                      <a:pt x="1" y="113"/>
                    </a:lnTo>
                    <a:lnTo>
                      <a:pt x="709" y="825"/>
                    </a:lnTo>
                    <a:lnTo>
                      <a:pt x="821" y="709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26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713" y="1"/>
                    </a:moveTo>
                    <a:lnTo>
                      <a:pt x="0" y="709"/>
                    </a:lnTo>
                    <a:lnTo>
                      <a:pt x="116" y="825"/>
                    </a:lnTo>
                    <a:lnTo>
                      <a:pt x="825" y="113"/>
                    </a:lnTo>
                    <a:lnTo>
                      <a:pt x="7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26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112" y="1"/>
                    </a:moveTo>
                    <a:lnTo>
                      <a:pt x="0" y="113"/>
                    </a:lnTo>
                    <a:lnTo>
                      <a:pt x="713" y="825"/>
                    </a:lnTo>
                    <a:lnTo>
                      <a:pt x="825" y="70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rbitron"/>
              <a:buNone/>
              <a:defRPr sz="30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■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■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■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8" r:id="rId5"/>
    <p:sldLayoutId id="2147483659" r:id="rId6"/>
    <p:sldLayoutId id="2147483661" r:id="rId7"/>
    <p:sldLayoutId id="2147483671" r:id="rId8"/>
    <p:sldLayoutId id="2147483672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g"/><Relationship Id="rId4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dn.com/signal-processing-and-calibration-improve-blood-measurements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30"/>
          <p:cNvSpPr/>
          <p:nvPr/>
        </p:nvSpPr>
        <p:spPr>
          <a:xfrm>
            <a:off x="12812293" y="872774"/>
            <a:ext cx="144983" cy="272315"/>
          </a:xfrm>
          <a:custGeom>
            <a:avLst/>
            <a:gdLst/>
            <a:ahLst/>
            <a:cxnLst/>
            <a:rect l="l" t="t" r="r" b="b"/>
            <a:pathLst>
              <a:path w="739" h="1388" extrusionOk="0">
                <a:moveTo>
                  <a:pt x="36" y="1"/>
                </a:moveTo>
                <a:cubicBezTo>
                  <a:pt x="27" y="1"/>
                  <a:pt x="18" y="7"/>
                  <a:pt x="12" y="18"/>
                </a:cubicBezTo>
                <a:cubicBezTo>
                  <a:pt x="1" y="30"/>
                  <a:pt x="1" y="42"/>
                  <a:pt x="12" y="54"/>
                </a:cubicBezTo>
                <a:cubicBezTo>
                  <a:pt x="405" y="590"/>
                  <a:pt x="679" y="1352"/>
                  <a:pt x="703" y="1364"/>
                </a:cubicBezTo>
                <a:cubicBezTo>
                  <a:pt x="679" y="1388"/>
                  <a:pt x="715" y="1388"/>
                  <a:pt x="727" y="1388"/>
                </a:cubicBezTo>
                <a:cubicBezTo>
                  <a:pt x="739" y="1364"/>
                  <a:pt x="739" y="1352"/>
                  <a:pt x="739" y="1340"/>
                </a:cubicBezTo>
                <a:cubicBezTo>
                  <a:pt x="739" y="1328"/>
                  <a:pt x="453" y="554"/>
                  <a:pt x="60" y="18"/>
                </a:cubicBezTo>
                <a:cubicBezTo>
                  <a:pt x="54" y="7"/>
                  <a:pt x="45" y="1"/>
                  <a:pt x="36" y="1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30"/>
          <p:cNvSpPr/>
          <p:nvPr/>
        </p:nvSpPr>
        <p:spPr>
          <a:xfrm>
            <a:off x="12634741" y="984406"/>
            <a:ext cx="165975" cy="226210"/>
          </a:xfrm>
          <a:custGeom>
            <a:avLst/>
            <a:gdLst/>
            <a:ahLst/>
            <a:cxnLst/>
            <a:rect l="l" t="t" r="r" b="b"/>
            <a:pathLst>
              <a:path w="846" h="1153" extrusionOk="0">
                <a:moveTo>
                  <a:pt x="804" y="0"/>
                </a:moveTo>
                <a:cubicBezTo>
                  <a:pt x="798" y="0"/>
                  <a:pt x="792" y="3"/>
                  <a:pt x="786" y="9"/>
                </a:cubicBezTo>
                <a:cubicBezTo>
                  <a:pt x="751" y="21"/>
                  <a:pt x="179" y="497"/>
                  <a:pt x="1" y="1116"/>
                </a:cubicBezTo>
                <a:cubicBezTo>
                  <a:pt x="1" y="1128"/>
                  <a:pt x="1" y="1140"/>
                  <a:pt x="24" y="1152"/>
                </a:cubicBezTo>
                <a:cubicBezTo>
                  <a:pt x="24" y="1140"/>
                  <a:pt x="36" y="1140"/>
                  <a:pt x="60" y="1140"/>
                </a:cubicBezTo>
                <a:lnTo>
                  <a:pt x="72" y="1128"/>
                </a:lnTo>
                <a:cubicBezTo>
                  <a:pt x="251" y="533"/>
                  <a:pt x="822" y="57"/>
                  <a:pt x="822" y="57"/>
                </a:cubicBezTo>
                <a:cubicBezTo>
                  <a:pt x="846" y="45"/>
                  <a:pt x="846" y="21"/>
                  <a:pt x="822" y="9"/>
                </a:cubicBezTo>
                <a:cubicBezTo>
                  <a:pt x="816" y="3"/>
                  <a:pt x="810" y="0"/>
                  <a:pt x="804" y="0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30"/>
          <p:cNvSpPr/>
          <p:nvPr/>
        </p:nvSpPr>
        <p:spPr>
          <a:xfrm>
            <a:off x="12359096" y="2644566"/>
            <a:ext cx="116928" cy="53953"/>
          </a:xfrm>
          <a:custGeom>
            <a:avLst/>
            <a:gdLst/>
            <a:ahLst/>
            <a:cxnLst/>
            <a:rect l="l" t="t" r="r" b="b"/>
            <a:pathLst>
              <a:path w="596" h="275" fill="none" extrusionOk="0">
                <a:moveTo>
                  <a:pt x="1" y="274"/>
                </a:moveTo>
                <a:cubicBezTo>
                  <a:pt x="191" y="179"/>
                  <a:pt x="394" y="96"/>
                  <a:pt x="596" y="0"/>
                </a:cubicBezTo>
              </a:path>
            </a:pathLst>
          </a:custGeom>
          <a:noFill/>
          <a:ln w="4475" cap="rnd" cmpd="sng">
            <a:solidFill>
              <a:srgbClr val="2AB59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30"/>
          <p:cNvSpPr txBox="1">
            <a:spLocks noGrp="1"/>
          </p:cNvSpPr>
          <p:nvPr>
            <p:ph type="ctrTitle"/>
          </p:nvPr>
        </p:nvSpPr>
        <p:spPr>
          <a:xfrm>
            <a:off x="1229960" y="1134799"/>
            <a:ext cx="6684055" cy="215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電子工程總整期末專題</a:t>
            </a:r>
            <a:br>
              <a:rPr lang="en-US" altLang="zh-TW" dirty="0">
                <a:latin typeface="Yu Gothic" panose="020B0400000000000000" pitchFamily="34" charset="-128"/>
                <a:ea typeface="Yu Gothic" panose="020B0400000000000000" pitchFamily="34" charset="-128"/>
              </a:rPr>
            </a:br>
            <a:r>
              <a:rPr lang="zh-TW" altLang="en-US" sz="1600" dirty="0">
                <a:latin typeface="Yu Gothic" panose="020B0400000000000000" pitchFamily="34" charset="-128"/>
                <a:ea typeface="Yu Gothic" panose="020B0400000000000000" pitchFamily="34" charset="-128"/>
              </a:rPr>
              <a:t>具身份辨識之血壓計</a:t>
            </a:r>
            <a:endParaRPr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832" name="Google Shape;832;p30"/>
          <p:cNvSpPr txBox="1">
            <a:spLocks noGrp="1"/>
          </p:cNvSpPr>
          <p:nvPr>
            <p:ph type="subTitle" idx="1"/>
          </p:nvPr>
        </p:nvSpPr>
        <p:spPr>
          <a:xfrm>
            <a:off x="1296138" y="3416400"/>
            <a:ext cx="6551700" cy="4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lnSpc>
                <a:spcPct val="150000"/>
              </a:lnSpc>
            </a:pPr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組長：蘇柏丞 </a:t>
            </a:r>
            <a:r>
              <a:rPr lang="en-US" altLang="zh-TW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B10802031</a:t>
            </a:r>
          </a:p>
          <a:p>
            <a:pPr marL="0" indent="0">
              <a:lnSpc>
                <a:spcPct val="150000"/>
              </a:lnSpc>
            </a:pPr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組員：許嘉升 </a:t>
            </a:r>
            <a:r>
              <a:rPr lang="en-US" altLang="zh-TW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B10802135</a:t>
            </a:r>
          </a:p>
          <a:p>
            <a:pPr marL="0" indent="0">
              <a:lnSpc>
                <a:spcPct val="150000"/>
              </a:lnSpc>
            </a:pPr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              呂彥霖 </a:t>
            </a:r>
            <a:r>
              <a:rPr lang="en-US" altLang="zh-TW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B10802233</a:t>
            </a:r>
            <a:endParaRPr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grpSp>
        <p:nvGrpSpPr>
          <p:cNvPr id="833" name="Google Shape;833;p30"/>
          <p:cNvGrpSpPr/>
          <p:nvPr/>
        </p:nvGrpSpPr>
        <p:grpSpPr>
          <a:xfrm>
            <a:off x="888012" y="1440674"/>
            <a:ext cx="300359" cy="299855"/>
            <a:chOff x="1466575" y="2391250"/>
            <a:chExt cx="59575" cy="59475"/>
          </a:xfrm>
        </p:grpSpPr>
        <p:sp>
          <p:nvSpPr>
            <p:cNvPr id="834" name="Google Shape;834;p30"/>
            <p:cNvSpPr/>
            <p:nvPr/>
          </p:nvSpPr>
          <p:spPr>
            <a:xfrm>
              <a:off x="1491600" y="2391250"/>
              <a:ext cx="9425" cy="59475"/>
            </a:xfrm>
            <a:custGeom>
              <a:avLst/>
              <a:gdLst/>
              <a:ahLst/>
              <a:cxnLst/>
              <a:rect l="l" t="t" r="r" b="b"/>
              <a:pathLst>
                <a:path w="377" h="2379" extrusionOk="0">
                  <a:moveTo>
                    <a:pt x="0" y="1"/>
                  </a:moveTo>
                  <a:lnTo>
                    <a:pt x="0" y="2379"/>
                  </a:lnTo>
                  <a:lnTo>
                    <a:pt x="377" y="237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0"/>
            <p:cNvSpPr/>
            <p:nvPr/>
          </p:nvSpPr>
          <p:spPr>
            <a:xfrm>
              <a:off x="1466575" y="2416275"/>
              <a:ext cx="59575" cy="9425"/>
            </a:xfrm>
            <a:custGeom>
              <a:avLst/>
              <a:gdLst/>
              <a:ahLst/>
              <a:cxnLst/>
              <a:rect l="l" t="t" r="r" b="b"/>
              <a:pathLst>
                <a:path w="2383" h="377" extrusionOk="0">
                  <a:moveTo>
                    <a:pt x="1" y="1"/>
                  </a:moveTo>
                  <a:lnTo>
                    <a:pt x="1" y="377"/>
                  </a:lnTo>
                  <a:lnTo>
                    <a:pt x="2382" y="377"/>
                  </a:lnTo>
                  <a:lnTo>
                    <a:pt x="23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3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心跳切割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身分辨識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FA996CE1-61AC-C36D-55BE-32E054C0F53C}"/>
              </a:ext>
            </a:extLst>
          </p:cNvPr>
          <p:cNvSpPr txBox="1"/>
          <p:nvPr/>
        </p:nvSpPr>
        <p:spPr>
          <a:xfrm>
            <a:off x="1035424" y="1210236"/>
            <a:ext cx="5093061" cy="32381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心跳切割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500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筆抓取一個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R-peak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利用二次微分尋找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R-peak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找到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R-peak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後抓前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71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128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筆，總共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筆當一次心跳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最後透過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normalization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將訊號固定在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0~1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的範圍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TW" dirty="0"/>
          </a:p>
          <a:p>
            <a:pPr>
              <a:lnSpc>
                <a:spcPct val="150000"/>
              </a:lnSpc>
            </a:pPr>
            <a:r>
              <a:rPr lang="zh-TW" altLang="en-US" sz="2000" dirty="0"/>
              <a:t>身分辨識</a:t>
            </a:r>
            <a:endParaRPr lang="en-US" altLang="zh-TW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利用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python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上的 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sklearn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來做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training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辨識結果透過 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sklda.predict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的函式得出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05334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3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血壓推估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09ECC79-8F28-68C1-DB0D-21FC23F435E0}"/>
              </a:ext>
            </a:extLst>
          </p:cNvPr>
          <p:cNvSpPr txBox="1"/>
          <p:nvPr/>
        </p:nvSpPr>
        <p:spPr>
          <a:xfrm>
            <a:off x="4572000" y="2033893"/>
            <a:ext cx="377190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將先前所量測大約</a:t>
            </a:r>
            <a:r>
              <a:rPr lang="en-US" altLang="zh-TW" dirty="0"/>
              <a:t>50</a:t>
            </a:r>
            <a:r>
              <a:rPr lang="zh-TW" altLang="en-US" dirty="0"/>
              <a:t>次的數據，在</a:t>
            </a:r>
            <a:r>
              <a:rPr lang="en-US" altLang="zh-TW" dirty="0"/>
              <a:t>python</a:t>
            </a:r>
            <a:r>
              <a:rPr lang="zh-TW" altLang="en-US" dirty="0"/>
              <a:t>上做線性回歸得出的方程式</a:t>
            </a:r>
            <a:endParaRPr lang="en-US" altLang="zh-TW" dirty="0"/>
          </a:p>
          <a:p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血壓 </a:t>
            </a:r>
            <a:r>
              <a:rPr lang="en-US" altLang="zh-TW" dirty="0"/>
              <a:t>= -</a:t>
            </a:r>
            <a:r>
              <a:rPr lang="zh-TW" altLang="en-US" dirty="0"/>
              <a:t> </a:t>
            </a:r>
            <a:r>
              <a:rPr lang="en-US" altLang="zh-TW" dirty="0"/>
              <a:t>0.246328 * PTT + 136.26511549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抓取受試者</a:t>
            </a:r>
            <a:r>
              <a:rPr lang="en-US" altLang="zh-TW" dirty="0"/>
              <a:t>5</a:t>
            </a:r>
            <a:r>
              <a:rPr lang="zh-TW" altLang="en-US" dirty="0"/>
              <a:t>次</a:t>
            </a:r>
            <a:r>
              <a:rPr lang="en-US" altLang="zh-TW" dirty="0"/>
              <a:t>PTT</a:t>
            </a:r>
            <a:r>
              <a:rPr lang="zh-TW" altLang="en-US" dirty="0"/>
              <a:t>的平均值進行血壓推估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EC09E8A-D062-6847-F6B8-FE09480FA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296" y="1318478"/>
            <a:ext cx="3900998" cy="292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6634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5"/>
          <p:cNvSpPr txBox="1">
            <a:spLocks noGrp="1"/>
          </p:cNvSpPr>
          <p:nvPr>
            <p:ph type="title"/>
          </p:nvPr>
        </p:nvSpPr>
        <p:spPr>
          <a:xfrm>
            <a:off x="1320300" y="2096633"/>
            <a:ext cx="6503400" cy="10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測試結果</a:t>
            </a:r>
            <a:endParaRPr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886" name="Google Shape;886;p35"/>
          <p:cNvSpPr txBox="1">
            <a:spLocks noGrp="1"/>
          </p:cNvSpPr>
          <p:nvPr>
            <p:ph type="title" idx="2"/>
          </p:nvPr>
        </p:nvSpPr>
        <p:spPr>
          <a:xfrm>
            <a:off x="3915449" y="1163052"/>
            <a:ext cx="1374467" cy="7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zh-TW" dirty="0"/>
              <a:t>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23642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3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身分辨識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A3405FCE-FAFE-67AB-A989-1B87D3EDE2DE}"/>
              </a:ext>
            </a:extLst>
          </p:cNvPr>
          <p:cNvGrpSpPr/>
          <p:nvPr/>
        </p:nvGrpSpPr>
        <p:grpSpPr>
          <a:xfrm>
            <a:off x="720000" y="1247284"/>
            <a:ext cx="3449660" cy="3170075"/>
            <a:chOff x="476881" y="1153154"/>
            <a:chExt cx="3761776" cy="3602746"/>
          </a:xfrm>
        </p:grpSpPr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BF3BF657-EB91-5213-9A22-9E0C5D7268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914" b="5228"/>
            <a:stretch/>
          </p:blipFill>
          <p:spPr>
            <a:xfrm>
              <a:off x="476881" y="3543300"/>
              <a:ext cx="2597168" cy="1212600"/>
            </a:xfrm>
            <a:prstGeom prst="rect">
              <a:avLst/>
            </a:prstGeom>
          </p:spPr>
        </p:pic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98938AAE-E85A-9DC5-4D2A-CE1E5DFD24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916" b="4967"/>
            <a:stretch/>
          </p:blipFill>
          <p:spPr>
            <a:xfrm>
              <a:off x="476881" y="2371949"/>
              <a:ext cx="2589954" cy="1371152"/>
            </a:xfrm>
            <a:prstGeom prst="rect">
              <a:avLst/>
            </a:prstGeom>
          </p:spPr>
        </p:pic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5A81268C-D290-6AFE-3780-7C120FE489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915" b="4705"/>
            <a:stretch/>
          </p:blipFill>
          <p:spPr>
            <a:xfrm>
              <a:off x="476881" y="1155540"/>
              <a:ext cx="2589954" cy="1374961"/>
            </a:xfrm>
            <a:prstGeom prst="rect">
              <a:avLst/>
            </a:prstGeom>
          </p:spPr>
        </p:pic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F44CED51-051E-3B7B-46DF-F579FB05E4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4183" r="85056" b="66478"/>
            <a:stretch/>
          </p:blipFill>
          <p:spPr>
            <a:xfrm>
              <a:off x="3066835" y="1153154"/>
              <a:ext cx="1171822" cy="1374961"/>
            </a:xfrm>
            <a:prstGeom prst="rect">
              <a:avLst/>
            </a:prstGeom>
          </p:spPr>
        </p:pic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FB311495-C4F5-3942-AC03-B07CB3C6BA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6051" r="85258" b="66998"/>
            <a:stretch/>
          </p:blipFill>
          <p:spPr>
            <a:xfrm>
              <a:off x="3066835" y="2528115"/>
              <a:ext cx="1171822" cy="1218795"/>
            </a:xfrm>
            <a:prstGeom prst="rect">
              <a:avLst/>
            </a:prstGeom>
          </p:spPr>
        </p:pic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550287AB-3385-A3DB-156F-8AEB3D986B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34" t="3892" r="85141" b="68238"/>
            <a:stretch/>
          </p:blipFill>
          <p:spPr>
            <a:xfrm>
              <a:off x="3066834" y="3637430"/>
              <a:ext cx="1171823" cy="1118469"/>
            </a:xfrm>
            <a:prstGeom prst="rect">
              <a:avLst/>
            </a:prstGeom>
          </p:spPr>
        </p:pic>
        <p:cxnSp>
          <p:nvCxnSpPr>
            <p:cNvPr id="13" name="直線接點 12">
              <a:extLst>
                <a:ext uri="{FF2B5EF4-FFF2-40B4-BE49-F238E27FC236}">
                  <a16:creationId xmlns:a16="http://schemas.microsoft.com/office/drawing/2014/main" id="{5E0E7A5F-AF0F-A5D3-12C4-18ED283D6FCC}"/>
                </a:ext>
              </a:extLst>
            </p:cNvPr>
            <p:cNvCxnSpPr>
              <a:cxnSpLocks/>
            </p:cNvCxnSpPr>
            <p:nvPr/>
          </p:nvCxnSpPr>
          <p:spPr>
            <a:xfrm>
              <a:off x="3074049" y="2198594"/>
              <a:ext cx="892833" cy="0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直線接點 16">
              <a:extLst>
                <a:ext uri="{FF2B5EF4-FFF2-40B4-BE49-F238E27FC236}">
                  <a16:creationId xmlns:a16="http://schemas.microsoft.com/office/drawing/2014/main" id="{F1AB35D8-AC95-DB9B-43A0-D597AE4E4DEC}"/>
                </a:ext>
              </a:extLst>
            </p:cNvPr>
            <p:cNvCxnSpPr>
              <a:cxnSpLocks/>
            </p:cNvCxnSpPr>
            <p:nvPr/>
          </p:nvCxnSpPr>
          <p:spPr>
            <a:xfrm>
              <a:off x="3066834" y="4542864"/>
              <a:ext cx="892833" cy="0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直線接點 17">
              <a:extLst>
                <a:ext uri="{FF2B5EF4-FFF2-40B4-BE49-F238E27FC236}">
                  <a16:creationId xmlns:a16="http://schemas.microsoft.com/office/drawing/2014/main" id="{E9F1949D-4776-76F0-B3A8-3A6C0927399B}"/>
                </a:ext>
              </a:extLst>
            </p:cNvPr>
            <p:cNvCxnSpPr>
              <a:cxnSpLocks/>
            </p:cNvCxnSpPr>
            <p:nvPr/>
          </p:nvCxnSpPr>
          <p:spPr>
            <a:xfrm>
              <a:off x="3066834" y="3444689"/>
              <a:ext cx="892833" cy="0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A7406761-DDD3-5F16-2336-F150541C8885}"/>
              </a:ext>
            </a:extLst>
          </p:cNvPr>
          <p:cNvSpPr txBox="1"/>
          <p:nvPr/>
        </p:nvSpPr>
        <p:spPr>
          <a:xfrm>
            <a:off x="4838464" y="2094696"/>
            <a:ext cx="32637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我們會取</a:t>
            </a:r>
            <a:r>
              <a:rPr lang="en-US" altLang="zh-TW" dirty="0"/>
              <a:t>5</a:t>
            </a:r>
            <a:r>
              <a:rPr lang="zh-TW" altLang="en-US" dirty="0"/>
              <a:t>個心跳去做測試，</a:t>
            </a:r>
            <a:r>
              <a:rPr lang="en-US" altLang="zh-TW" dirty="0"/>
              <a:t>5</a:t>
            </a:r>
            <a:r>
              <a:rPr lang="zh-TW" altLang="en-US" dirty="0"/>
              <a:t>次判斷中出現最多次的作為我們的結果</a:t>
            </a:r>
            <a:endParaRPr lang="en-US" altLang="zh-TW" dirty="0"/>
          </a:p>
          <a:p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在測試時的辨識結果都是正確的</a:t>
            </a:r>
          </a:p>
        </p:txBody>
      </p:sp>
    </p:spTree>
    <p:extLst>
      <p:ext uri="{BB962C8B-B14F-4D97-AF65-F5344CB8AC3E}">
        <p14:creationId xmlns:p14="http://schemas.microsoft.com/office/powerpoint/2010/main" val="39910812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3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血壓推估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37E0070F-2D17-8588-9955-E4CBC00537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1629006"/>
              </p:ext>
            </p:extLst>
          </p:nvPr>
        </p:nvGraphicFramePr>
        <p:xfrm>
          <a:off x="2426654" y="1455646"/>
          <a:ext cx="4290692" cy="2783538"/>
        </p:xfrm>
        <a:graphic>
          <a:graphicData uri="http://schemas.openxmlformats.org/drawingml/2006/table">
            <a:tbl>
              <a:tblPr firstRow="1" bandRow="1">
                <a:tableStyleId>{86CE5AC7-D5F9-4963-864D-CAF8DA920F27}</a:tableStyleId>
              </a:tblPr>
              <a:tblGrid>
                <a:gridCol w="1072673">
                  <a:extLst>
                    <a:ext uri="{9D8B030D-6E8A-4147-A177-3AD203B41FA5}">
                      <a16:colId xmlns:a16="http://schemas.microsoft.com/office/drawing/2014/main" val="782362610"/>
                    </a:ext>
                  </a:extLst>
                </a:gridCol>
                <a:gridCol w="1072673">
                  <a:extLst>
                    <a:ext uri="{9D8B030D-6E8A-4147-A177-3AD203B41FA5}">
                      <a16:colId xmlns:a16="http://schemas.microsoft.com/office/drawing/2014/main" val="1723117962"/>
                    </a:ext>
                  </a:extLst>
                </a:gridCol>
                <a:gridCol w="1072673">
                  <a:extLst>
                    <a:ext uri="{9D8B030D-6E8A-4147-A177-3AD203B41FA5}">
                      <a16:colId xmlns:a16="http://schemas.microsoft.com/office/drawing/2014/main" val="3617567030"/>
                    </a:ext>
                  </a:extLst>
                </a:gridCol>
                <a:gridCol w="1072673">
                  <a:extLst>
                    <a:ext uri="{9D8B030D-6E8A-4147-A177-3AD203B41FA5}">
                      <a16:colId xmlns:a16="http://schemas.microsoft.com/office/drawing/2014/main" val="1924715619"/>
                    </a:ext>
                  </a:extLst>
                </a:gridCol>
              </a:tblGrid>
              <a:tr h="325678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n>
                            <a:solidFill>
                              <a:schemeClr val="bg1"/>
                            </a:solidFill>
                          </a:ln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PTT</a:t>
                      </a:r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實際值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誤差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836084"/>
                  </a:ext>
                </a:extLst>
              </a:tr>
              <a:tr h="24578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57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122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114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8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0897829"/>
                  </a:ext>
                </a:extLst>
              </a:tr>
              <a:tr h="24578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61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121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120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312539"/>
                  </a:ext>
                </a:extLst>
              </a:tr>
              <a:tr h="24578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59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121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123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-2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7251729"/>
                  </a:ext>
                </a:extLst>
              </a:tr>
              <a:tr h="24578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44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125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121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4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169714"/>
                  </a:ext>
                </a:extLst>
              </a:tr>
              <a:tr h="24578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55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122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117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5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612497"/>
                  </a:ext>
                </a:extLst>
              </a:tr>
              <a:tr h="24578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36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127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132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-5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2090461"/>
                  </a:ext>
                </a:extLst>
              </a:tr>
              <a:tr h="24578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42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125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131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-6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6681291"/>
                  </a:ext>
                </a:extLst>
              </a:tr>
              <a:tr h="24578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32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128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132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-4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9210034"/>
                  </a:ext>
                </a:extLst>
              </a:tr>
              <a:tr h="24578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61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121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125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-4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0376099"/>
                  </a:ext>
                </a:extLst>
              </a:tr>
              <a:tr h="24578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56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122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121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solidFill>
                      <a:srgbClr val="E3EE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8294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59822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5"/>
          <p:cNvSpPr txBox="1">
            <a:spLocks noGrp="1"/>
          </p:cNvSpPr>
          <p:nvPr>
            <p:ph type="title"/>
          </p:nvPr>
        </p:nvSpPr>
        <p:spPr>
          <a:xfrm>
            <a:off x="1320300" y="2096633"/>
            <a:ext cx="6503400" cy="10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組員分工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86" name="Google Shape;886;p35"/>
          <p:cNvSpPr txBox="1">
            <a:spLocks noGrp="1"/>
          </p:cNvSpPr>
          <p:nvPr>
            <p:ph type="title" idx="2"/>
          </p:nvPr>
        </p:nvSpPr>
        <p:spPr>
          <a:xfrm>
            <a:off x="3915449" y="1163052"/>
            <a:ext cx="1374467" cy="7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zh-TW" dirty="0"/>
              <a:t>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26719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3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組員分工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37E0070F-2D17-8588-9955-E4CBC00537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0744513"/>
              </p:ext>
            </p:extLst>
          </p:nvPr>
        </p:nvGraphicFramePr>
        <p:xfrm>
          <a:off x="2533695" y="1329727"/>
          <a:ext cx="4076610" cy="3405655"/>
        </p:xfrm>
        <a:graphic>
          <a:graphicData uri="http://schemas.openxmlformats.org/drawingml/2006/table">
            <a:tbl>
              <a:tblPr firstRow="1" bandRow="1">
                <a:tableStyleId>{86CE5AC7-D5F9-4963-864D-CAF8DA920F27}</a:tableStyleId>
              </a:tblPr>
              <a:tblGrid>
                <a:gridCol w="1027326">
                  <a:extLst>
                    <a:ext uri="{9D8B030D-6E8A-4147-A177-3AD203B41FA5}">
                      <a16:colId xmlns:a16="http://schemas.microsoft.com/office/drawing/2014/main" val="782362610"/>
                    </a:ext>
                  </a:extLst>
                </a:gridCol>
                <a:gridCol w="1016428">
                  <a:extLst>
                    <a:ext uri="{9D8B030D-6E8A-4147-A177-3AD203B41FA5}">
                      <a16:colId xmlns:a16="http://schemas.microsoft.com/office/drawing/2014/main" val="1723117962"/>
                    </a:ext>
                  </a:extLst>
                </a:gridCol>
                <a:gridCol w="1016428">
                  <a:extLst>
                    <a:ext uri="{9D8B030D-6E8A-4147-A177-3AD203B41FA5}">
                      <a16:colId xmlns:a16="http://schemas.microsoft.com/office/drawing/2014/main" val="2290137635"/>
                    </a:ext>
                  </a:extLst>
                </a:gridCol>
                <a:gridCol w="1016428">
                  <a:extLst>
                    <a:ext uri="{9D8B030D-6E8A-4147-A177-3AD203B41FA5}">
                      <a16:colId xmlns:a16="http://schemas.microsoft.com/office/drawing/2014/main" val="29247836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蘇柏丞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許嘉升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呂彥霖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836084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資料處理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sym typeface="Wingdings" panose="05000000000000000000" pitchFamily="2" charset="2"/>
                        </a:rPr>
                        <a:t></a:t>
                      </a:r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0897829"/>
                  </a:ext>
                </a:extLst>
              </a:tr>
              <a:tr h="381150">
                <a:tc>
                  <a:txBody>
                    <a:bodyPr/>
                    <a:lstStyle/>
                    <a:p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血氧濃度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sym typeface="Wingdings" panose="05000000000000000000" pitchFamily="2" charset="2"/>
                        </a:rPr>
                        <a:t></a:t>
                      </a:r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2839494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心跳切割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sym typeface="Wingdings" panose="05000000000000000000" pitchFamily="2" charset="2"/>
                        </a:rPr>
                        <a:t></a:t>
                      </a:r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sym typeface="Wingdings" panose="05000000000000000000" pitchFamily="2" charset="2"/>
                        </a:rPr>
                        <a:t></a:t>
                      </a:r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2090461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身份辨識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sym typeface="Wingdings" panose="05000000000000000000" pitchFamily="2" charset="2"/>
                        </a:rPr>
                        <a:t></a:t>
                      </a:r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sym typeface="Wingdings" panose="05000000000000000000" pitchFamily="2" charset="2"/>
                        </a:rPr>
                        <a:t></a:t>
                      </a:r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6681291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血壓推估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sym typeface="Wingdings" panose="05000000000000000000" pitchFamily="2" charset="2"/>
                        </a:rPr>
                        <a:t></a:t>
                      </a:r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sym typeface="Wingdings" panose="05000000000000000000" pitchFamily="2" charset="2"/>
                        </a:rPr>
                        <a:t></a:t>
                      </a:r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9210034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en-US" altLang="zh-TW" dirty="0">
                          <a:ln>
                            <a:solidFill>
                              <a:schemeClr val="bg1"/>
                            </a:solidFill>
                          </a:ln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GUI</a:t>
                      </a:r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介面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sym typeface="Wingdings" panose="05000000000000000000" pitchFamily="2" charset="2"/>
                        </a:rPr>
                        <a:t></a:t>
                      </a:r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0376099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整合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sym typeface="Wingdings" panose="05000000000000000000" pitchFamily="2" charset="2"/>
                        </a:rPr>
                        <a:t></a:t>
                      </a:r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sym typeface="Wingdings" panose="05000000000000000000" pitchFamily="2" charset="2"/>
                        </a:rPr>
                        <a:t></a:t>
                      </a:r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8294332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報告製作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sym typeface="Wingdings" panose="05000000000000000000" pitchFamily="2" charset="2"/>
                        </a:rPr>
                        <a:t></a:t>
                      </a:r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7735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401B13CC-1664-64A5-8FD9-FCB4EA525960}"/>
              </a:ext>
            </a:extLst>
          </p:cNvPr>
          <p:cNvSpPr/>
          <p:nvPr/>
        </p:nvSpPr>
        <p:spPr>
          <a:xfrm>
            <a:off x="8470707" y="1508622"/>
            <a:ext cx="505750" cy="433411"/>
          </a:xfrm>
          <a:prstGeom prst="rect">
            <a:avLst/>
          </a:prstGeom>
          <a:solidFill>
            <a:srgbClr val="E3EEED"/>
          </a:solidFill>
          <a:ln>
            <a:solidFill>
              <a:srgbClr val="E3EE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ABE886A-D742-0288-7C57-ACC2A3F11895}"/>
              </a:ext>
            </a:extLst>
          </p:cNvPr>
          <p:cNvSpPr txBox="1"/>
          <p:nvPr/>
        </p:nvSpPr>
        <p:spPr>
          <a:xfrm>
            <a:off x="2265248" y="308016"/>
            <a:ext cx="4613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3200" b="1">
                <a:latin typeface="Yu Gothic" panose="020B0400000000000000" pitchFamily="34" charset="-128"/>
                <a:ea typeface="Yu Gothic" panose="020B0400000000000000" pitchFamily="34" charset="-128"/>
              </a:defRPr>
            </a:lvl1pPr>
          </a:lstStyle>
          <a:p>
            <a:pPr algn="ctr"/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時間進度表</a:t>
            </a:r>
          </a:p>
        </p:txBody>
      </p:sp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12DF390C-E823-B221-98DD-230AEFDA13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1285382"/>
              </p:ext>
            </p:extLst>
          </p:nvPr>
        </p:nvGraphicFramePr>
        <p:xfrm>
          <a:off x="1009053" y="972751"/>
          <a:ext cx="7125894" cy="3403600"/>
        </p:xfrm>
        <a:graphic>
          <a:graphicData uri="http://schemas.openxmlformats.org/drawingml/2006/table">
            <a:tbl>
              <a:tblPr firstRow="1" bandRow="1">
                <a:tableStyleId>{86CE5AC7-D5F9-4963-864D-CAF8DA920F27}</a:tableStyleId>
              </a:tblPr>
              <a:tblGrid>
                <a:gridCol w="1027326">
                  <a:extLst>
                    <a:ext uri="{9D8B030D-6E8A-4147-A177-3AD203B41FA5}">
                      <a16:colId xmlns:a16="http://schemas.microsoft.com/office/drawing/2014/main" val="782362610"/>
                    </a:ext>
                  </a:extLst>
                </a:gridCol>
                <a:gridCol w="1016428">
                  <a:extLst>
                    <a:ext uri="{9D8B030D-6E8A-4147-A177-3AD203B41FA5}">
                      <a16:colId xmlns:a16="http://schemas.microsoft.com/office/drawing/2014/main" val="1723117962"/>
                    </a:ext>
                  </a:extLst>
                </a:gridCol>
                <a:gridCol w="1016428">
                  <a:extLst>
                    <a:ext uri="{9D8B030D-6E8A-4147-A177-3AD203B41FA5}">
                      <a16:colId xmlns:a16="http://schemas.microsoft.com/office/drawing/2014/main" val="2290137635"/>
                    </a:ext>
                  </a:extLst>
                </a:gridCol>
                <a:gridCol w="1016428">
                  <a:extLst>
                    <a:ext uri="{9D8B030D-6E8A-4147-A177-3AD203B41FA5}">
                      <a16:colId xmlns:a16="http://schemas.microsoft.com/office/drawing/2014/main" val="2924783692"/>
                    </a:ext>
                  </a:extLst>
                </a:gridCol>
                <a:gridCol w="1016428">
                  <a:extLst>
                    <a:ext uri="{9D8B030D-6E8A-4147-A177-3AD203B41FA5}">
                      <a16:colId xmlns:a16="http://schemas.microsoft.com/office/drawing/2014/main" val="2922879004"/>
                    </a:ext>
                  </a:extLst>
                </a:gridCol>
                <a:gridCol w="1016428">
                  <a:extLst>
                    <a:ext uri="{9D8B030D-6E8A-4147-A177-3AD203B41FA5}">
                      <a16:colId xmlns:a16="http://schemas.microsoft.com/office/drawing/2014/main" val="846996058"/>
                    </a:ext>
                  </a:extLst>
                </a:gridCol>
                <a:gridCol w="1016428">
                  <a:extLst>
                    <a:ext uri="{9D8B030D-6E8A-4147-A177-3AD203B41FA5}">
                      <a16:colId xmlns:a16="http://schemas.microsoft.com/office/drawing/2014/main" val="10956594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n>
                            <a:solidFill>
                              <a:schemeClr val="bg1"/>
                            </a:solidFill>
                          </a:ln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5/1</a:t>
                      </a:r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dirty="0">
                          <a:ln>
                            <a:solidFill>
                              <a:schemeClr val="bg1"/>
                            </a:solidFill>
                          </a:ln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</a:t>
                      </a:r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dirty="0">
                          <a:ln>
                            <a:solidFill>
                              <a:schemeClr val="bg1"/>
                            </a:solidFill>
                          </a:ln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5/17</a:t>
                      </a:r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n>
                            <a:solidFill>
                              <a:schemeClr val="bg1"/>
                            </a:solidFill>
                          </a:ln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5/8</a:t>
                      </a:r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dirty="0">
                          <a:ln>
                            <a:solidFill>
                              <a:schemeClr val="bg1"/>
                            </a:solidFill>
                          </a:ln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</a:t>
                      </a:r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dirty="0">
                          <a:ln>
                            <a:solidFill>
                              <a:schemeClr val="bg1"/>
                            </a:solidFill>
                          </a:ln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5/14</a:t>
                      </a:r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n>
                            <a:solidFill>
                              <a:schemeClr val="bg1"/>
                            </a:solidFill>
                          </a:ln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5/15~5/21</a:t>
                      </a:r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n>
                            <a:solidFill>
                              <a:schemeClr val="bg1"/>
                            </a:solidFill>
                          </a:ln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5/22~5/28</a:t>
                      </a:r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n>
                            <a:solidFill>
                              <a:schemeClr val="bg1"/>
                            </a:solidFill>
                          </a:ln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5/29</a:t>
                      </a:r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dirty="0">
                          <a:ln>
                            <a:solidFill>
                              <a:schemeClr val="bg1"/>
                            </a:solidFill>
                          </a:ln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</a:t>
                      </a:r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dirty="0">
                          <a:ln>
                            <a:solidFill>
                              <a:schemeClr val="bg1"/>
                            </a:solidFill>
                          </a:ln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6/4</a:t>
                      </a:r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n>
                            <a:solidFill>
                              <a:schemeClr val="bg1"/>
                            </a:solidFill>
                          </a:ln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6/5</a:t>
                      </a:r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836084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資料處理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0897829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血氧濃度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17117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心跳切割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2090461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身份辨識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6681291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血壓推估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9210034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en-US" altLang="zh-TW" dirty="0">
                          <a:ln>
                            <a:solidFill>
                              <a:schemeClr val="bg1"/>
                            </a:solidFill>
                          </a:ln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GUI</a:t>
                      </a:r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介面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rgbClr val="E3EEED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018214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整合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294332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zh-TW" altLang="en-US" dirty="0">
                          <a:ln>
                            <a:solidFill>
                              <a:schemeClr val="bg1"/>
                            </a:solidFill>
                          </a:ln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報告製作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77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12063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401B13CC-1664-64A5-8FD9-FCB4EA525960}"/>
              </a:ext>
            </a:extLst>
          </p:cNvPr>
          <p:cNvSpPr/>
          <p:nvPr/>
        </p:nvSpPr>
        <p:spPr>
          <a:xfrm>
            <a:off x="8470707" y="1508622"/>
            <a:ext cx="505750" cy="433411"/>
          </a:xfrm>
          <a:prstGeom prst="rect">
            <a:avLst/>
          </a:prstGeom>
          <a:solidFill>
            <a:srgbClr val="E3EEED"/>
          </a:solidFill>
          <a:ln>
            <a:solidFill>
              <a:srgbClr val="E3EE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ABE886A-D742-0288-7C57-ACC2A3F11895}"/>
              </a:ext>
            </a:extLst>
          </p:cNvPr>
          <p:cNvSpPr txBox="1"/>
          <p:nvPr/>
        </p:nvSpPr>
        <p:spPr>
          <a:xfrm>
            <a:off x="2265248" y="308016"/>
            <a:ext cx="4613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3200" b="1">
                <a:latin typeface="Yu Gothic" panose="020B0400000000000000" pitchFamily="34" charset="-128"/>
                <a:ea typeface="Yu Gothic" panose="020B0400000000000000" pitchFamily="34" charset="-128"/>
              </a:defRPr>
            </a:lvl1pPr>
          </a:lstStyle>
          <a:p>
            <a:pPr algn="ctr"/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參考資料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468951C-862C-D35F-FB17-B0011403497C}"/>
              </a:ext>
            </a:extLst>
          </p:cNvPr>
          <p:cNvSpPr txBox="1"/>
          <p:nvPr/>
        </p:nvSpPr>
        <p:spPr>
          <a:xfrm>
            <a:off x="744670" y="1271416"/>
            <a:ext cx="77059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800" dirty="0">
                <a:hlinkClick r:id="rId3"/>
              </a:rPr>
              <a:t>Signal processing and calibration improve blood measurements – EDN</a:t>
            </a:r>
            <a:endParaRPr lang="en-US" altLang="zh-TW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1800" dirty="0"/>
          </a:p>
        </p:txBody>
      </p:sp>
    </p:spTree>
    <p:extLst>
      <p:ext uri="{BB962C8B-B14F-4D97-AF65-F5344CB8AC3E}">
        <p14:creationId xmlns:p14="http://schemas.microsoft.com/office/powerpoint/2010/main" val="29482539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46"/>
          <p:cNvSpPr txBox="1">
            <a:spLocks noGrp="1"/>
          </p:cNvSpPr>
          <p:nvPr>
            <p:ph type="title"/>
          </p:nvPr>
        </p:nvSpPr>
        <p:spPr>
          <a:xfrm>
            <a:off x="1269150" y="1483990"/>
            <a:ext cx="6605700" cy="22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心得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15315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32"/>
          <p:cNvSpPr txBox="1">
            <a:spLocks noGrp="1"/>
          </p:cNvSpPr>
          <p:nvPr>
            <p:ph type="title"/>
          </p:nvPr>
        </p:nvSpPr>
        <p:spPr>
          <a:xfrm>
            <a:off x="2573285" y="1324669"/>
            <a:ext cx="10848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48" name="Google Shape;848;p32"/>
          <p:cNvSpPr txBox="1">
            <a:spLocks noGrp="1"/>
          </p:cNvSpPr>
          <p:nvPr>
            <p:ph type="subTitle" idx="1"/>
          </p:nvPr>
        </p:nvSpPr>
        <p:spPr>
          <a:xfrm>
            <a:off x="1706435" y="1896049"/>
            <a:ext cx="2818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solidFill>
                  <a:srgbClr val="F57A0B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功能介紹</a:t>
            </a:r>
            <a:endParaRPr dirty="0">
              <a:solidFill>
                <a:srgbClr val="F57A0B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850" name="Google Shape;850;p32"/>
          <p:cNvSpPr txBox="1">
            <a:spLocks noGrp="1"/>
          </p:cNvSpPr>
          <p:nvPr>
            <p:ph type="title" idx="3"/>
          </p:nvPr>
        </p:nvSpPr>
        <p:spPr>
          <a:xfrm>
            <a:off x="5391785" y="1324669"/>
            <a:ext cx="10848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851" name="Google Shape;851;p32"/>
          <p:cNvSpPr txBox="1">
            <a:spLocks noGrp="1"/>
          </p:cNvSpPr>
          <p:nvPr>
            <p:ph type="subTitle" idx="4"/>
          </p:nvPr>
        </p:nvSpPr>
        <p:spPr>
          <a:xfrm>
            <a:off x="4524935" y="1896049"/>
            <a:ext cx="28185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zh-TW" altLang="en-US" dirty="0">
                <a:solidFill>
                  <a:srgbClr val="F57A0B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設計與實現</a:t>
            </a:r>
            <a:endParaRPr dirty="0">
              <a:solidFill>
                <a:srgbClr val="F57A0B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853" name="Google Shape;853;p32"/>
          <p:cNvSpPr txBox="1">
            <a:spLocks noGrp="1"/>
          </p:cNvSpPr>
          <p:nvPr>
            <p:ph type="title" idx="6"/>
          </p:nvPr>
        </p:nvSpPr>
        <p:spPr>
          <a:xfrm>
            <a:off x="2573285" y="2864411"/>
            <a:ext cx="10848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854" name="Google Shape;854;p32"/>
          <p:cNvSpPr txBox="1">
            <a:spLocks noGrp="1"/>
          </p:cNvSpPr>
          <p:nvPr>
            <p:ph type="subTitle" idx="7"/>
          </p:nvPr>
        </p:nvSpPr>
        <p:spPr>
          <a:xfrm>
            <a:off x="1706435" y="3391811"/>
            <a:ext cx="28185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zh-TW" altLang="en-US" dirty="0">
                <a:solidFill>
                  <a:srgbClr val="F57A0B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測試成果</a:t>
            </a:r>
            <a:endParaRPr dirty="0">
              <a:solidFill>
                <a:srgbClr val="F57A0B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19" name="Google Shape;850;p32">
            <a:extLst>
              <a:ext uri="{FF2B5EF4-FFF2-40B4-BE49-F238E27FC236}">
                <a16:creationId xmlns:a16="http://schemas.microsoft.com/office/drawing/2014/main" id="{42F24DAA-8025-ADF0-45F5-8860B5E74A7E}"/>
              </a:ext>
            </a:extLst>
          </p:cNvPr>
          <p:cNvSpPr txBox="1">
            <a:spLocks/>
          </p:cNvSpPr>
          <p:nvPr/>
        </p:nvSpPr>
        <p:spPr>
          <a:xfrm>
            <a:off x="5391785" y="2864411"/>
            <a:ext cx="108480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rbitron"/>
              <a:buNone/>
              <a:defRPr sz="30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Orbitron"/>
              <a:buNone/>
              <a:defRPr sz="32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Orbitron"/>
              <a:buNone/>
              <a:defRPr sz="32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Orbitron"/>
              <a:buNone/>
              <a:defRPr sz="32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Orbitron"/>
              <a:buNone/>
              <a:defRPr sz="32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Orbitron"/>
              <a:buNone/>
              <a:defRPr sz="32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Orbitron"/>
              <a:buNone/>
              <a:defRPr sz="32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Orbitron"/>
              <a:buNone/>
              <a:defRPr sz="32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Orbitron"/>
              <a:buNone/>
              <a:defRPr sz="32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" dirty="0"/>
              <a:t>0</a:t>
            </a:r>
            <a:r>
              <a:rPr lang="en-US" altLang="zh-TW" dirty="0"/>
              <a:t>4</a:t>
            </a:r>
            <a:endParaRPr lang="en" dirty="0"/>
          </a:p>
        </p:txBody>
      </p:sp>
      <p:sp>
        <p:nvSpPr>
          <p:cNvPr id="20" name="Google Shape;851;p32">
            <a:extLst>
              <a:ext uri="{FF2B5EF4-FFF2-40B4-BE49-F238E27FC236}">
                <a16:creationId xmlns:a16="http://schemas.microsoft.com/office/drawing/2014/main" id="{BD1E8C56-F0D2-B789-3C82-93836E21B52E}"/>
              </a:ext>
            </a:extLst>
          </p:cNvPr>
          <p:cNvSpPr txBox="1">
            <a:spLocks/>
          </p:cNvSpPr>
          <p:nvPr/>
        </p:nvSpPr>
        <p:spPr>
          <a:xfrm>
            <a:off x="4524935" y="3418572"/>
            <a:ext cx="28185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None/>
              <a:defRPr sz="22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None/>
              <a:defRPr sz="22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None/>
              <a:defRPr sz="22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None/>
              <a:defRPr sz="22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None/>
              <a:defRPr sz="22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None/>
              <a:defRPr sz="22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None/>
              <a:defRPr sz="22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None/>
              <a:defRPr sz="22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None/>
              <a:defRPr sz="22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pPr marL="0" indent="0"/>
            <a:r>
              <a:rPr lang="zh-TW" altLang="en-US" dirty="0">
                <a:solidFill>
                  <a:srgbClr val="F57A0B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組員分工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401B13CC-1664-64A5-8FD9-FCB4EA525960}"/>
              </a:ext>
            </a:extLst>
          </p:cNvPr>
          <p:cNvSpPr/>
          <p:nvPr/>
        </p:nvSpPr>
        <p:spPr>
          <a:xfrm>
            <a:off x="8470707" y="1508622"/>
            <a:ext cx="505750" cy="433411"/>
          </a:xfrm>
          <a:prstGeom prst="rect">
            <a:avLst/>
          </a:prstGeom>
          <a:solidFill>
            <a:srgbClr val="E3EEED"/>
          </a:solidFill>
          <a:ln>
            <a:solidFill>
              <a:srgbClr val="E3EE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ABE886A-D742-0288-7C57-ACC2A3F11895}"/>
              </a:ext>
            </a:extLst>
          </p:cNvPr>
          <p:cNvSpPr txBox="1"/>
          <p:nvPr/>
        </p:nvSpPr>
        <p:spPr>
          <a:xfrm>
            <a:off x="2265248" y="308016"/>
            <a:ext cx="4613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3200" b="1">
                <a:latin typeface="Yu Gothic" panose="020B0400000000000000" pitchFamily="34" charset="-128"/>
                <a:ea typeface="Yu Gothic" panose="020B0400000000000000" pitchFamily="34" charset="-128"/>
              </a:defRPr>
            </a:lvl1pPr>
          </a:lstStyle>
          <a:p>
            <a:pPr algn="ctr"/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蘇柏丞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A3A5E31-9158-82FA-35F6-6A4DB00E5FD9}"/>
              </a:ext>
            </a:extLst>
          </p:cNvPr>
          <p:cNvSpPr txBox="1"/>
          <p:nvPr/>
        </p:nvSpPr>
        <p:spPr>
          <a:xfrm>
            <a:off x="1957079" y="1186755"/>
            <a:ext cx="522984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這學期上了老師的總整課稱真的獲益良多，因為之前比賽有做相關的東西，所以對內容有些基礎，但是老師上課讓我了解到更多關於身體信號的知識，教導我們很多關於分析資料的方法，在最後的專題實作，把上課所學以及以前嵌入式的經驗，再結合助教以及網路上大神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Python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的支援，並組員共同的努力下完成了，學習到了很多東西，謝謝老師以及助教。</a:t>
            </a:r>
          </a:p>
        </p:txBody>
      </p:sp>
    </p:spTree>
    <p:extLst>
      <p:ext uri="{BB962C8B-B14F-4D97-AF65-F5344CB8AC3E}">
        <p14:creationId xmlns:p14="http://schemas.microsoft.com/office/powerpoint/2010/main" val="36695055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401B13CC-1664-64A5-8FD9-FCB4EA525960}"/>
              </a:ext>
            </a:extLst>
          </p:cNvPr>
          <p:cNvSpPr/>
          <p:nvPr/>
        </p:nvSpPr>
        <p:spPr>
          <a:xfrm>
            <a:off x="8470707" y="1508622"/>
            <a:ext cx="505750" cy="433411"/>
          </a:xfrm>
          <a:prstGeom prst="rect">
            <a:avLst/>
          </a:prstGeom>
          <a:solidFill>
            <a:srgbClr val="E3EEED"/>
          </a:solidFill>
          <a:ln>
            <a:solidFill>
              <a:srgbClr val="E3EE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ABE886A-D742-0288-7C57-ACC2A3F11895}"/>
              </a:ext>
            </a:extLst>
          </p:cNvPr>
          <p:cNvSpPr txBox="1"/>
          <p:nvPr/>
        </p:nvSpPr>
        <p:spPr>
          <a:xfrm>
            <a:off x="2265248" y="308016"/>
            <a:ext cx="4613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3200" b="1">
                <a:latin typeface="Yu Gothic" panose="020B0400000000000000" pitchFamily="34" charset="-128"/>
                <a:ea typeface="Yu Gothic" panose="020B0400000000000000" pitchFamily="34" charset="-128"/>
              </a:defRPr>
            </a:lvl1pPr>
          </a:lstStyle>
          <a:p>
            <a:pPr algn="ctr"/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許嘉升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9BA8515-741C-EB5D-F059-1DA08599FE9F}"/>
              </a:ext>
            </a:extLst>
          </p:cNvPr>
          <p:cNvSpPr txBox="1"/>
          <p:nvPr/>
        </p:nvSpPr>
        <p:spPr>
          <a:xfrm>
            <a:off x="1957079" y="1080610"/>
            <a:ext cx="522984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這次的電子工程總整課程讓我學到很多，像是透過</a:t>
            </a:r>
            <a:r>
              <a:rPr lang="en-US" altLang="zh-TW" dirty="0"/>
              <a:t>I2C</a:t>
            </a:r>
            <a:r>
              <a:rPr lang="zh-TW" altLang="en-US" dirty="0"/>
              <a:t>設定晶片、將訊號濾波、透過</a:t>
            </a:r>
            <a:r>
              <a:rPr lang="en-US" altLang="zh-TW" dirty="0"/>
              <a:t>UART</a:t>
            </a:r>
            <a:r>
              <a:rPr lang="zh-TW" altLang="en-US" dirty="0"/>
              <a:t>傳</a:t>
            </a:r>
            <a:r>
              <a:rPr lang="en-US" altLang="zh-TW" dirty="0"/>
              <a:t>/</a:t>
            </a:r>
            <a:r>
              <a:rPr lang="zh-TW" altLang="en-US" dirty="0"/>
              <a:t>接資料、在</a:t>
            </a:r>
            <a:r>
              <a:rPr lang="en-US" altLang="zh-TW" dirty="0"/>
              <a:t>PYTHON</a:t>
            </a:r>
            <a:r>
              <a:rPr lang="zh-TW" altLang="en-US" dirty="0"/>
              <a:t>完成</a:t>
            </a:r>
            <a:r>
              <a:rPr lang="en-US" altLang="zh-TW" dirty="0"/>
              <a:t>GUI</a:t>
            </a:r>
            <a:r>
              <a:rPr lang="zh-TW" altLang="en-US" dirty="0"/>
              <a:t>介面、有關</a:t>
            </a:r>
            <a:r>
              <a:rPr lang="en-US" altLang="zh-TW" dirty="0"/>
              <a:t>ECG</a:t>
            </a:r>
            <a:r>
              <a:rPr lang="zh-TW" altLang="en-US" dirty="0"/>
              <a:t>還有</a:t>
            </a:r>
            <a:r>
              <a:rPr lang="en-US" altLang="zh-TW" dirty="0"/>
              <a:t>PPG</a:t>
            </a:r>
            <a:r>
              <a:rPr lang="zh-TW" altLang="en-US" dirty="0"/>
              <a:t>的知識、利用</a:t>
            </a:r>
            <a:r>
              <a:rPr lang="en-US" altLang="zh-TW" dirty="0"/>
              <a:t>ECG</a:t>
            </a:r>
            <a:r>
              <a:rPr lang="zh-TW" altLang="en-US" dirty="0"/>
              <a:t>做身分辨識和血壓推估等，很多東西都是以前沒學過的，尤其一開始我們因為比賽，許多東西要先自己弄，不過助教都很樂意幫助我們，真的很感謝他，在做專題時也遇到許多困難，那時抓取</a:t>
            </a:r>
            <a:r>
              <a:rPr lang="en-US" altLang="zh-TW" dirty="0"/>
              <a:t>R-peak</a:t>
            </a:r>
            <a:r>
              <a:rPr lang="zh-TW" altLang="en-US" dirty="0"/>
              <a:t>常常因為雜訊抓取錯誤資料，在換了許多演算法過後，終於有所改善，也很感謝我的組員們，常常一起奮鬥到半夜，經過多次努力後，也順利完成專題和本次課程。</a:t>
            </a:r>
          </a:p>
        </p:txBody>
      </p:sp>
    </p:spTree>
    <p:extLst>
      <p:ext uri="{BB962C8B-B14F-4D97-AF65-F5344CB8AC3E}">
        <p14:creationId xmlns:p14="http://schemas.microsoft.com/office/powerpoint/2010/main" val="13565468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401B13CC-1664-64A5-8FD9-FCB4EA525960}"/>
              </a:ext>
            </a:extLst>
          </p:cNvPr>
          <p:cNvSpPr/>
          <p:nvPr/>
        </p:nvSpPr>
        <p:spPr>
          <a:xfrm>
            <a:off x="8470707" y="1508622"/>
            <a:ext cx="505750" cy="433411"/>
          </a:xfrm>
          <a:prstGeom prst="rect">
            <a:avLst/>
          </a:prstGeom>
          <a:solidFill>
            <a:srgbClr val="E3EEED"/>
          </a:solidFill>
          <a:ln>
            <a:solidFill>
              <a:srgbClr val="E3EE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ABE886A-D742-0288-7C57-ACC2A3F11895}"/>
              </a:ext>
            </a:extLst>
          </p:cNvPr>
          <p:cNvSpPr txBox="1"/>
          <p:nvPr/>
        </p:nvSpPr>
        <p:spPr>
          <a:xfrm>
            <a:off x="2265248" y="308016"/>
            <a:ext cx="4613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3200" b="1">
                <a:latin typeface="Yu Gothic" panose="020B0400000000000000" pitchFamily="34" charset="-128"/>
                <a:ea typeface="Yu Gothic" panose="020B0400000000000000" pitchFamily="34" charset="-128"/>
              </a:defRPr>
            </a:lvl1pPr>
          </a:lstStyle>
          <a:p>
            <a:pPr algn="ctr"/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呂彥霖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4766665-26F5-1815-7D86-2C298D820874}"/>
              </a:ext>
            </a:extLst>
          </p:cNvPr>
          <p:cNvSpPr txBox="1"/>
          <p:nvPr/>
        </p:nvSpPr>
        <p:spPr>
          <a:xfrm>
            <a:off x="1957079" y="1080610"/>
            <a:ext cx="5229842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這學期的電子工程總整課程讓我學到很多，也讓我認識到了我個人對於生醫的興趣不高，但還是戰戰兢兢的將這門課程完成了，在這堂課程中我個人覺得，助教給的協助非常多，因為我們比賽時間比這個課程製作的時間快上不少，因此很多都是我們自己摸索還有請教學長的，這部分很謝謝助教的幫忙。我也覺得老師安排的進度跟同意給予之製作上的提示等，給的恰到好處，不過由於我們之前為了比賽就已經自己將GUI等東西寫好了，因此我們沒有使用到助教與老師給的這些東西，對於這點我想我們會學得比其他組別不論是Python還是STM32 Uart接/收的部分都還要多，但相對的在事前我們也比其他人累，看到其他組別進度都推的比我們快，而我們總是這邊卡住那邊卡住，其實蠻挫敗且進度壓力非常大，因此我們每次製作都是小組三人現場開會趕工，甚至好幾天做到半夜，如果不是因為大三課程較少，我想我們肯定會因為時間問題做不出來，因此才提到助教跟老師給的提示給的恰到好處，也謝謝老師這學期的生醫課程指導，雖然我們只能沾到生醫的邊，但我也學到了AI與嵌入式更進一步的應用，讓我更了解自己要的是什麼，我想這才是最重要的部分。</a:t>
            </a:r>
          </a:p>
        </p:txBody>
      </p:sp>
    </p:spTree>
    <p:extLst>
      <p:ext uri="{BB962C8B-B14F-4D97-AF65-F5344CB8AC3E}">
        <p14:creationId xmlns:p14="http://schemas.microsoft.com/office/powerpoint/2010/main" val="27731301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46"/>
          <p:cNvSpPr txBox="1">
            <a:spLocks noGrp="1"/>
          </p:cNvSpPr>
          <p:nvPr>
            <p:ph type="title"/>
          </p:nvPr>
        </p:nvSpPr>
        <p:spPr>
          <a:xfrm>
            <a:off x="1269150" y="1483990"/>
            <a:ext cx="6605700" cy="22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</a:t>
            </a:r>
            <a:r>
              <a:rPr lang="en-US" dirty="0"/>
              <a:t>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7639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5"/>
          <p:cNvSpPr txBox="1">
            <a:spLocks noGrp="1"/>
          </p:cNvSpPr>
          <p:nvPr>
            <p:ph type="title"/>
          </p:nvPr>
        </p:nvSpPr>
        <p:spPr>
          <a:xfrm>
            <a:off x="1320300" y="2096633"/>
            <a:ext cx="6503400" cy="10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功能介紹</a:t>
            </a:r>
            <a:endParaRPr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886" name="Google Shape;886;p35"/>
          <p:cNvSpPr txBox="1">
            <a:spLocks noGrp="1"/>
          </p:cNvSpPr>
          <p:nvPr>
            <p:ph type="title" idx="2"/>
          </p:nvPr>
        </p:nvSpPr>
        <p:spPr>
          <a:xfrm>
            <a:off x="3915450" y="1163052"/>
            <a:ext cx="1313100" cy="7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3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主畫面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CAEEDD4-2389-BBB1-1EA0-405EA9811C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1" b="4967"/>
          <a:stretch/>
        </p:blipFill>
        <p:spPr>
          <a:xfrm>
            <a:off x="336177" y="1324535"/>
            <a:ext cx="5005932" cy="2891116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43A87573-B451-A649-F6A2-C48F998E4B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883"/>
          <a:stretch/>
        </p:blipFill>
        <p:spPr>
          <a:xfrm>
            <a:off x="336178" y="1324533"/>
            <a:ext cx="5005932" cy="2891115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8C083655-21CA-265B-88DF-F48BF2F3CDBE}"/>
              </a:ext>
            </a:extLst>
          </p:cNvPr>
          <p:cNvSpPr txBox="1"/>
          <p:nvPr/>
        </p:nvSpPr>
        <p:spPr>
          <a:xfrm>
            <a:off x="5494468" y="1754427"/>
            <a:ext cx="33133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按下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Open Serial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打開串口，並且有以下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種模式選擇，而按下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Close Serial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關閉串口，並回到主畫面。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 Mode</a:t>
            </a: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Training Mode</a:t>
            </a: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Testing Mode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95782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3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 Mode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DDAC2A2-9211-F4DA-57C2-2AE9E441581A}"/>
              </a:ext>
            </a:extLst>
          </p:cNvPr>
          <p:cNvSpPr txBox="1"/>
          <p:nvPr/>
        </p:nvSpPr>
        <p:spPr>
          <a:xfrm>
            <a:off x="5419927" y="2289678"/>
            <a:ext cx="300407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會依據受試者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PPG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訊號，在左上角顯示目前的血氧濃度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而畫面則是顯示受試者的即時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ECG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訊號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CAEEDD4-2389-BBB1-1EA0-405EA9811C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1" b="4967"/>
          <a:stretch/>
        </p:blipFill>
        <p:spPr>
          <a:xfrm>
            <a:off x="336177" y="1324535"/>
            <a:ext cx="5005932" cy="2891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576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3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Training Mode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DDAC2A2-9211-F4DA-57C2-2AE9E441581A}"/>
              </a:ext>
            </a:extLst>
          </p:cNvPr>
          <p:cNvSpPr txBox="1"/>
          <p:nvPr/>
        </p:nvSpPr>
        <p:spPr>
          <a:xfrm>
            <a:off x="5473715" y="1862152"/>
            <a:ext cx="30040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命名受試者名稱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可新增人數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蒐集受試者的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筆心跳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自動儲存到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Training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的資料夾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畫面顯示受試者的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R-peak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3FB88562-12DF-0C90-2E33-CF681FE96D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" b="4966"/>
          <a:stretch/>
        </p:blipFill>
        <p:spPr>
          <a:xfrm>
            <a:off x="336176" y="1324535"/>
            <a:ext cx="5005931" cy="2891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793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3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Testing Mode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DDAC2A2-9211-F4DA-57C2-2AE9E441581A}"/>
              </a:ext>
            </a:extLst>
          </p:cNvPr>
          <p:cNvSpPr txBox="1"/>
          <p:nvPr/>
        </p:nvSpPr>
        <p:spPr>
          <a:xfrm>
            <a:off x="5419927" y="1969872"/>
            <a:ext cx="300407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抓取受試者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R-peak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PTT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訊號，並執行身分辨識及血壓推估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左上角顯示受試者的血壓（收縮壓）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血壓下方顯示身分辨識的結果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C4BFDE23-DC90-6E76-5BA2-9C3C3A8081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9" b="4902"/>
          <a:stretch/>
        </p:blipFill>
        <p:spPr>
          <a:xfrm>
            <a:off x="336177" y="1324534"/>
            <a:ext cx="5005932" cy="2891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813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5"/>
          <p:cNvSpPr txBox="1">
            <a:spLocks noGrp="1"/>
          </p:cNvSpPr>
          <p:nvPr>
            <p:ph type="title"/>
          </p:nvPr>
        </p:nvSpPr>
        <p:spPr>
          <a:xfrm>
            <a:off x="1320300" y="2096633"/>
            <a:ext cx="6503400" cy="10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設計與實現</a:t>
            </a:r>
            <a:endParaRPr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886" name="Google Shape;886;p35"/>
          <p:cNvSpPr txBox="1">
            <a:spLocks noGrp="1"/>
          </p:cNvSpPr>
          <p:nvPr>
            <p:ph type="title" idx="2"/>
          </p:nvPr>
        </p:nvSpPr>
        <p:spPr>
          <a:xfrm>
            <a:off x="3915450" y="1163052"/>
            <a:ext cx="1406358" cy="7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zh-TW" dirty="0"/>
              <a:t>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1992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3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血氧濃度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6EE30D59-40E7-6262-73C4-0CEC7C0D8E86}"/>
              </a:ext>
            </a:extLst>
          </p:cNvPr>
          <p:cNvGrpSpPr/>
          <p:nvPr/>
        </p:nvGrpSpPr>
        <p:grpSpPr>
          <a:xfrm>
            <a:off x="5651838" y="2115880"/>
            <a:ext cx="2772162" cy="1392263"/>
            <a:chOff x="5651838" y="1927621"/>
            <a:chExt cx="2772162" cy="1392263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52163BE4-0AD1-1F1A-124A-1B59651B3D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51838" y="2319619"/>
              <a:ext cx="2772162" cy="1000265"/>
            </a:xfrm>
            <a:prstGeom prst="rect">
              <a:avLst/>
            </a:prstGeom>
            <a:pattFill prst="pct5">
              <a:fgClr>
                <a:schemeClr val="accent4"/>
              </a:fgClr>
              <a:bgClr>
                <a:schemeClr val="bg1"/>
              </a:bgClr>
            </a:pattFill>
          </p:spPr>
        </p:pic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D5D8FC2C-A523-6F70-8B10-90523F8E52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51838" y="1927621"/>
              <a:ext cx="2772162" cy="391998"/>
            </a:xfrm>
            <a:prstGeom prst="rect">
              <a:avLst/>
            </a:prstGeom>
          </p:spPr>
        </p:pic>
      </p:grpSp>
      <p:pic>
        <p:nvPicPr>
          <p:cNvPr id="8" name="圖片 7">
            <a:extLst>
              <a:ext uri="{FF2B5EF4-FFF2-40B4-BE49-F238E27FC236}">
                <a16:creationId xmlns:a16="http://schemas.microsoft.com/office/drawing/2014/main" id="{27BA8725-0164-F3D9-EC77-6CBC685866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000" y="1240746"/>
            <a:ext cx="4363986" cy="3154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703244"/>
      </p:ext>
    </p:extLst>
  </p:cSld>
  <p:clrMapOvr>
    <a:masterClrMapping/>
  </p:clrMapOvr>
</p:sld>
</file>

<file path=ppt/theme/theme1.xml><?xml version="1.0" encoding="utf-8"?>
<a:theme xmlns:a="http://schemas.openxmlformats.org/drawingml/2006/main" name="The Evolution of Invention in Canada Thesis by Slidesgo">
  <a:themeElements>
    <a:clrScheme name="Simple Light">
      <a:dk1>
        <a:srgbClr val="E3EEED"/>
      </a:dk1>
      <a:lt1>
        <a:srgbClr val="383536"/>
      </a:lt1>
      <a:dk2>
        <a:srgbClr val="FC2E12"/>
      </a:dk2>
      <a:lt2>
        <a:srgbClr val="C1D6CE"/>
      </a:lt2>
      <a:accent1>
        <a:srgbClr val="64818C"/>
      </a:accent1>
      <a:accent2>
        <a:srgbClr val="DD4815"/>
      </a:accent2>
      <a:accent3>
        <a:srgbClr val="24A364"/>
      </a:accent3>
      <a:accent4>
        <a:srgbClr val="FFFFFF"/>
      </a:accent4>
      <a:accent5>
        <a:srgbClr val="FFFFFF"/>
      </a:accent5>
      <a:accent6>
        <a:srgbClr val="FFFFFF"/>
      </a:accent6>
      <a:hlink>
        <a:srgbClr val="3835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3395</TotalTime>
  <Words>1069</Words>
  <Application>Microsoft Office PowerPoint</Application>
  <PresentationFormat>如螢幕大小 (16:9)</PresentationFormat>
  <Paragraphs>162</Paragraphs>
  <Slides>23</Slides>
  <Notes>23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34" baseType="lpstr">
      <vt:lpstr>Arial</vt:lpstr>
      <vt:lpstr>Adobe 繁黑體 Std B</vt:lpstr>
      <vt:lpstr>Orbitron</vt:lpstr>
      <vt:lpstr>新細明體</vt:lpstr>
      <vt:lpstr>Fredoka One</vt:lpstr>
      <vt:lpstr>Times New Roman</vt:lpstr>
      <vt:lpstr>Wingdings</vt:lpstr>
      <vt:lpstr>Yu Gothic</vt:lpstr>
      <vt:lpstr>Roboto</vt:lpstr>
      <vt:lpstr>微軟正黑體</vt:lpstr>
      <vt:lpstr>The Evolution of Invention in Canada Thesis by Slidesgo</vt:lpstr>
      <vt:lpstr>電子工程總整期末專題 具身份辨識之血壓計</vt:lpstr>
      <vt:lpstr>01</vt:lpstr>
      <vt:lpstr>功能介紹</vt:lpstr>
      <vt:lpstr>主畫面</vt:lpstr>
      <vt:lpstr>Normal Mode</vt:lpstr>
      <vt:lpstr>Training Mode</vt:lpstr>
      <vt:lpstr>Testing Mode</vt:lpstr>
      <vt:lpstr>設計與實現</vt:lpstr>
      <vt:lpstr>血氧濃度</vt:lpstr>
      <vt:lpstr>心跳切割 &amp; 身分辨識</vt:lpstr>
      <vt:lpstr>血壓推估</vt:lpstr>
      <vt:lpstr>測試結果</vt:lpstr>
      <vt:lpstr>身分辨識</vt:lpstr>
      <vt:lpstr>血壓推估</vt:lpstr>
      <vt:lpstr>組員分工</vt:lpstr>
      <vt:lpstr>組員分工</vt:lpstr>
      <vt:lpstr>PowerPoint 簡報</vt:lpstr>
      <vt:lpstr>PowerPoint 簡報</vt:lpstr>
      <vt:lpstr>心得</vt:lpstr>
      <vt:lpstr>PowerPoint 簡報</vt:lpstr>
      <vt:lpstr>PowerPoint 簡報</vt:lpstr>
      <vt:lpstr>PowerPoint 簡報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深度學習原理與實務概論 期末專題提案</dc:title>
  <dc:creator>USER</dc:creator>
  <cp:lastModifiedBy>嘉升 許</cp:lastModifiedBy>
  <cp:revision>41</cp:revision>
  <dcterms:modified xsi:type="dcterms:W3CDTF">2022-06-09T09:15:42Z</dcterms:modified>
</cp:coreProperties>
</file>